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256" r:id="rId5"/>
    <p:sldId id="257" r:id="rId6"/>
    <p:sldId id="258" r:id="rId7"/>
    <p:sldId id="259" r:id="rId8"/>
    <p:sldId id="260" r:id="rId9"/>
    <p:sldId id="261" r:id="rId10"/>
    <p:sldId id="262" r:id="rId11"/>
    <p:sldId id="263" r:id="rId12"/>
    <p:sldId id="377" r:id="rId13"/>
    <p:sldId id="264" r:id="rId14"/>
    <p:sldId id="265" r:id="rId15"/>
    <p:sldId id="266" r:id="rId16"/>
    <p:sldId id="275" r:id="rId17"/>
    <p:sldId id="267" r:id="rId18"/>
    <p:sldId id="268" r:id="rId19"/>
    <p:sldId id="269" r:id="rId20"/>
    <p:sldId id="272" r:id="rId21"/>
    <p:sldId id="270" r:id="rId22"/>
    <p:sldId id="276" r:id="rId23"/>
    <p:sldId id="277" r:id="rId24"/>
    <p:sldId id="278" r:id="rId25"/>
    <p:sldId id="279" r:id="rId26"/>
    <p:sldId id="280" r:id="rId27"/>
    <p:sldId id="281" r:id="rId28"/>
    <p:sldId id="284" r:id="rId29"/>
    <p:sldId id="282" r:id="rId30"/>
    <p:sldId id="283" r:id="rId31"/>
    <p:sldId id="285" r:id="rId32"/>
    <p:sldId id="286" r:id="rId33"/>
    <p:sldId id="371" r:id="rId34"/>
    <p:sldId id="373" r:id="rId35"/>
    <p:sldId id="374" r:id="rId36"/>
    <p:sldId id="378" r:id="rId37"/>
    <p:sldId id="379" r:id="rId38"/>
    <p:sldId id="380" r:id="rId39"/>
    <p:sldId id="381" r:id="rId40"/>
    <p:sldId id="382" r:id="rId41"/>
    <p:sldId id="383" r:id="rId42"/>
    <p:sldId id="384" r:id="rId43"/>
    <p:sldId id="385" r:id="rId44"/>
    <p:sldId id="387" r:id="rId45"/>
    <p:sldId id="388" r:id="rId46"/>
    <p:sldId id="389" r:id="rId47"/>
    <p:sldId id="390" r:id="rId48"/>
    <p:sldId id="391" r:id="rId49"/>
    <p:sldId id="392" r:id="rId50"/>
    <p:sldId id="393" r:id="rId51"/>
    <p:sldId id="394" r:id="rId52"/>
    <p:sldId id="395"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22576-7AEE-48EE-BC08-5B0FCCB67BE7}" v="4" dt="2021-01-06T12:43:40.895"/>
    <p1510:client id="{429701AF-1B33-4A61-B2D3-9483D880E23E}" v="2" dt="2021-01-22T17:12:41.197"/>
    <p1510:client id="{53E5337C-4595-44A1-B526-75B6DAF660DF}" v="1" dt="2021-01-23T17:18:19.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8" d="100"/>
          <a:sy n="58" d="100"/>
        </p:scale>
        <p:origin x="-141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97"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98" Type="http://schemas.microsoft.com/office/2015/10/relationships/revisionInfo" Target="revisionInfo.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6010420097_FY_Pai Aditya Ajit" userId="S::aditya.pai@somaiya.edu::42dcb03d-823e-4436-b738-bc89722bbaf3" providerId="AD" clId="Web-{429701AF-1B33-4A61-B2D3-9483D880E23E}"/>
    <pc:docChg chg="modSld">
      <pc:chgData name="16010420097_FY_Pai Aditya Ajit" userId="S::aditya.pai@somaiya.edu::42dcb03d-823e-4436-b738-bc89722bbaf3" providerId="AD" clId="Web-{429701AF-1B33-4A61-B2D3-9483D880E23E}" dt="2021-01-22T17:12:41.197" v="1" actId="1076"/>
      <pc:docMkLst>
        <pc:docMk/>
      </pc:docMkLst>
      <pc:sldChg chg="modSp">
        <pc:chgData name="16010420097_FY_Pai Aditya Ajit" userId="S::aditya.pai@somaiya.edu::42dcb03d-823e-4436-b738-bc89722bbaf3" providerId="AD" clId="Web-{429701AF-1B33-4A61-B2D3-9483D880E23E}" dt="2021-01-22T17:12:41.197" v="1" actId="1076"/>
        <pc:sldMkLst>
          <pc:docMk/>
          <pc:sldMk cId="434030093" sldId="259"/>
        </pc:sldMkLst>
        <pc:picChg chg="mod">
          <ac:chgData name="16010420097_FY_Pai Aditya Ajit" userId="S::aditya.pai@somaiya.edu::42dcb03d-823e-4436-b738-bc89722bbaf3" providerId="AD" clId="Web-{429701AF-1B33-4A61-B2D3-9483D880E23E}" dt="2021-01-22T17:12:41.197" v="1" actId="1076"/>
          <ac:picMkLst>
            <pc:docMk/>
            <pc:sldMk cId="434030093" sldId="259"/>
            <ac:picMk id="4098" creationId="{00000000-0000-0000-0000-000000000000}"/>
          </ac:picMkLst>
        </pc:picChg>
      </pc:sldChg>
    </pc:docChg>
  </pc:docChgLst>
  <pc:docChgLst>
    <pc:chgData name="16010420081_FY_Varma Shubham Anil" userId="S::shubham.varma@somaiya.edu::33a9816a-2f67-45aa-b74c-9a8f4f88f034" providerId="AD" clId="Web-{23122576-7AEE-48EE-BC08-5B0FCCB67BE7}"/>
    <pc:docChg chg="modSld">
      <pc:chgData name="16010420081_FY_Varma Shubham Anil" userId="S::shubham.varma@somaiya.edu::33a9816a-2f67-45aa-b74c-9a8f4f88f034" providerId="AD" clId="Web-{23122576-7AEE-48EE-BC08-5B0FCCB67BE7}" dt="2021-01-06T12:43:40.895" v="3" actId="1076"/>
      <pc:docMkLst>
        <pc:docMk/>
      </pc:docMkLst>
      <pc:sldChg chg="modSp">
        <pc:chgData name="16010420081_FY_Varma Shubham Anil" userId="S::shubham.varma@somaiya.edu::33a9816a-2f67-45aa-b74c-9a8f4f88f034" providerId="AD" clId="Web-{23122576-7AEE-48EE-BC08-5B0FCCB67BE7}" dt="2021-01-06T12:43:40.895" v="3" actId="1076"/>
        <pc:sldMkLst>
          <pc:docMk/>
          <pc:sldMk cId="3790435569" sldId="282"/>
        </pc:sldMkLst>
        <pc:picChg chg="mod">
          <ac:chgData name="16010420081_FY_Varma Shubham Anil" userId="S::shubham.varma@somaiya.edu::33a9816a-2f67-45aa-b74c-9a8f4f88f034" providerId="AD" clId="Web-{23122576-7AEE-48EE-BC08-5B0FCCB67BE7}" dt="2021-01-06T12:43:40.895" v="3" actId="1076"/>
          <ac:picMkLst>
            <pc:docMk/>
            <pc:sldMk cId="3790435569" sldId="282"/>
            <ac:picMk id="8194" creationId="{00000000-0000-0000-0000-000000000000}"/>
          </ac:picMkLst>
        </pc:picChg>
      </pc:sldChg>
      <pc:sldChg chg="modSp">
        <pc:chgData name="16010420081_FY_Varma Shubham Anil" userId="S::shubham.varma@somaiya.edu::33a9816a-2f67-45aa-b74c-9a8f4f88f034" providerId="AD" clId="Web-{23122576-7AEE-48EE-BC08-5B0FCCB67BE7}" dt="2021-01-06T12:30:01.521" v="1" actId="1076"/>
        <pc:sldMkLst>
          <pc:docMk/>
          <pc:sldMk cId="167418363" sldId="284"/>
        </pc:sldMkLst>
        <pc:picChg chg="mod">
          <ac:chgData name="16010420081_FY_Varma Shubham Anil" userId="S::shubham.varma@somaiya.edu::33a9816a-2f67-45aa-b74c-9a8f4f88f034" providerId="AD" clId="Web-{23122576-7AEE-48EE-BC08-5B0FCCB67BE7}" dt="2021-01-06T12:30:01.521" v="1" actId="1076"/>
          <ac:picMkLst>
            <pc:docMk/>
            <pc:sldMk cId="167418363" sldId="284"/>
            <ac:picMk id="9218" creationId="{00000000-0000-0000-0000-000000000000}"/>
          </ac:picMkLst>
        </pc:picChg>
      </pc:sldChg>
    </pc:docChg>
  </pc:docChgLst>
  <pc:docChgLst>
    <pc:chgData name="16010420135_FY_Joshi Vedashree Ramachandra" userId="S::vedashree.j@somaiya.edu::a30b5425-3f55-4736-82a4-35125537bbb8" providerId="AD" clId="Web-{53E5337C-4595-44A1-B526-75B6DAF660DF}"/>
    <pc:docChg chg="sldOrd">
      <pc:chgData name="16010420135_FY_Joshi Vedashree Ramachandra" userId="S::vedashree.j@somaiya.edu::a30b5425-3f55-4736-82a4-35125537bbb8" providerId="AD" clId="Web-{53E5337C-4595-44A1-B526-75B6DAF660DF}" dt="2021-01-23T17:18:19.259" v="0"/>
      <pc:docMkLst>
        <pc:docMk/>
      </pc:docMkLst>
      <pc:sldChg chg="ord">
        <pc:chgData name="16010420135_FY_Joshi Vedashree Ramachandra" userId="S::vedashree.j@somaiya.edu::a30b5425-3f55-4736-82a4-35125537bbb8" providerId="AD" clId="Web-{53E5337C-4595-44A1-B526-75B6DAF660DF}" dt="2021-01-23T17:18:19.259" v="0"/>
        <pc:sldMkLst>
          <pc:docMk/>
          <pc:sldMk cId="3913098044" sldId="281"/>
        </pc:sldMkLst>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6" units="dev"/>
        </inkml:traceFormat>
        <inkml:channelProperties>
          <inkml:channelProperty channel="X" name="resolution" value="621.76471" units="1/cm"/>
          <inkml:channelProperty channel="Y" name="resolution" value="1105.12646" units="1/cm"/>
          <inkml:channelProperty channel="F" name="resolution" value="0" units="1/dev"/>
        </inkml:channelProperties>
      </inkml:inkSource>
      <inkml:timestamp xml:id="ts0" timeString="2024-10-18T04:26:59.415"/>
    </inkml:context>
    <inkml:brush xml:id="br0">
      <inkml:brushProperty name="width" value="0.05292" units="cm"/>
      <inkml:brushProperty name="height" value="0.05292" units="cm"/>
      <inkml:brushProperty name="color" value="#FF0000"/>
    </inkml:brush>
  </inkml:definitions>
  <inkml:trace contextRef="#ctx0" brushRef="#br0">2099 11756 618,'0'0'0,"0"0"0,0 0 0,0 0 0,0 0 0,0 0 2,0 0 0,0 0-1,-11-1 0,11 1 17,0 0-5,0 0-5,-13 4-2,13-4 40,0 0-15,-16 15-9,16-15-7,-13 17 20,13-17-11,-13 19-8,2 8-5,11-27 9,-10 39-7,10-39-4,-8 27-3,8-27 0,0 24-2,0-24-1,6 12-1,-6-12 30,7 12-10,-7-12-7,0 0-5,18-12 52,-18 12-19,14-6-14,-14 6-9,15-13 60,-15 13-26,11-14-17,-5-2-13,-1 0 36,-3 4-20,3-2-13,-5 14-9,2-22 2,-2 22-7,0-19-4,0 19-3,-2-16-11,2 16 2,0 0 1,-7-16 0,7 16-39,0 0 13,-13-7 9,13 7 6,-13 3-185,13-3-200,-13 8 378,13-8 19,-8 8 1,8-8 0</inkml:trace>
  <inkml:trace contextRef="#ctx0" brushRef="#br0" timeOffset="283.2813">2384 11584 864,'0'0'0,"0"0"0,0 0 0,0 0 0,-8 19 0,8-19 0,-4 22 0,4-22 0,-2 27 0,-3 4 0,5-31 0,-7 34 0,7-34 8,-3 42-2,3-42-2,-5 35-2,5-35 43,-6 47-14,3-34-10,-2 16-6,1-12 11,-2 20-8,-1-21-6,-2 18-4,9-34-17,-12 46 3,6-35 2,-1 17 1,7-28-159,-7 43-170,7-43 316,-5 31 15,5-31 1,-3 31 0</inkml:trace>
  <inkml:trace contextRef="#ctx0" brushRef="#br0" timeOffset="612.9704">2595 12026 848,'0'0'0,"0"0"0,-2 18 0,2-18 0,-5 17-72,5-17-78,-1 17 142,1-17 8,0 13-77,0-13 71,1 12 6,-1-12 0,0 0 50,7 13-46,-7-13-3,3 19-1,-3-19 258,8 15-222,-8-15-31,7-14-4,-7 14 128,8-14-104,-8 14-20,16-12-4,-16 12 122,11-16-92,-11 16-23,13-14-6,-5 0 90,-8 14-63,10-18-19,-10 18-7,5-12 4,-5 12-5,4-13-1,-4 13 0,0 0-45,0 0 24,-8-13 11,8 13 5,0 0-169,-14 4 84,14-4 42,-19 8 22,19-8 11,-15 11 6</inkml:trace>
  <inkml:trace contextRef="#ctx0" brushRef="#br0" timeOffset="1320.0847">3186 11841 1103,'0'0'0,"0"0"0,0 0 0,-7 14 0,7-14 0,-4 22-89,4-22-94,0 26 174,0 6 8,-2-17 493,4 14-460,-2-29-29,4 34-3,-4-34 8,0 30-7,0-30-1,-4 26 0,4-26 7,-2 27-6,2-27-1,-5 20 0,5-20-1,-2 20 1,2-20 0,0 0 0,0 0-7,-4 16 5,4-16 1,0 0 1,-5-13-124,5 13 84,0 0 27,0 0 8,-9-29 2,9 29 2,-2-20 0,2 20 1,-4-26 38,4 26-21,4-33-9,-4 33-4,4-42 22,-2 20-13,6-5-6,-5 8-4,7-6 36,-4 8-17,6 2-10,-6 4-5,7-1 20,-13 12-11,16-16-7,-16 16-3,16-10-3,-16 10-1,18-5-1,-7 21 0,-11-16-4,18 15 1,-18-15 0,16 8 1,-16-8-3,16 19 1,-16-19 1,14 11 1,-14-11 1,12 17 0,-12-17 0,8 15 0,-8-15-3,8 18 1,-8-18 0,4 14 1,-4-14 0,2 16 1,-2-16 0,0 0 0,0 0-2,3 17 1,-3-17 0,0 0 1,0 0 26,0 0-9,0 0-5,0 0-4,7-22 30,-7 22-12,5-15-8,-5 15-6,11-23 19,-11 23-10,16-22-7,-16 22-4,18-29 18,-18 29-9,23-24-6,-23 24-4,22-29 24,-9 34-11,-2-25-7,-11 20-4,19-17 9,-19 17-7,18-6-4,-18 6-3,16-6-1,-9 20-2,1-24 0,-8 10-1,14 3 3,-9 18-2,-5-21-1,7 14 0,-7-14 0,9 25 0,-9-25-1,3 25 0,-3-25-6,4 33 1,-4-33 1,-5 33 1,5-33-6,-5 37 2,5-37 2,-7 37 1,7-37-475,-6 35 454,6-35 23,-8 20 1,8-20-1061,-1 25 984,1-25 71,-1 16 5,1-16 1,0 0 0</inkml:trace>
  <inkml:trace contextRef="#ctx0" brushRef="#br0" timeOffset="1486.4174">3872 11963 1755,'0'0'0,"22"-12"0,-22 12 0,20-7 0,-20 7 0,27-7-339,-14 21-321,3-24 627,-3 19 31,0-20 2,4 22 0,-7-22 0,-10 11 0,0 0 0,0 15 0</inkml:trace>
  <inkml:trace contextRef="#ctx0" brushRef="#br0" timeOffset="1650.8413">3862 12037 992,'0'0'0,"0"0"0,-3 14 0,3-14 0,0 0 159,0 15-49,0-15-35,5 13-24,-5-13 122,0 0-57,14 8-39,-14-8-26,16 5 45,-16-5-33,22 4-21,-8 10-14,5-20-14,-8 20-5,6-24-3,2 18-2,0-21-77,1 22 24,-3-22 16,-3 17 11,6-17-305,-4 21-325,-2-24 620,-1 20 30,0-21 2,0 27 0</inkml:trace>
  <inkml:trace contextRef="#ctx0" brushRef="#br0" timeOffset="2039.1688">4691 11657 1745,'0'0'0,"0"0"0,0 15 0,0-15 0,2 13 0,-2-13-8,0 0-9,-2 15 16,2-15 1,-3 18 37,3-18-34,-9 26-3,2 5 0,2-16 53,-5 21-48,4-22-4,-2 15-1,2-14 17,-1 17-14,1-17-3,1 15 0,3-18 0,1 15 0,1-27 0,-4 26 0,4-26 42,4 22-31,-4-22-8,6 16-2,-6-16 118,14 11-81,-14-11-25,15 5-9,-2-14 62,0 21-40,4-24-16,-2 16-6,6-19-24,0 23 11,-3-21 5,-1 19 2,-2-18-67,1 18 33,-3-18 17,-1 18 9,0-16-241,1 16 109,-2-18 60,-11 12 33,18 0-398,-18 0 173,19-4 100,-19 4 61,13-4 38,-13 4 25</inkml:trace>
  <inkml:trace contextRef="#ctx0" brushRef="#br0" timeOffset="2450.3514">5097 11840 843,'0'0'0,"-16"-1"0,16 1 0,0 0 0,0 0 0,-13 2 30,13-2-10,0 0-6,-15 2-4,15-2 136,-16 2-46,16-2-32,-16 4-22,16-4 29,-19 31-24,19-31-17,-19 20-11,19-20-4,-12 21-6,12-21-4,-6 18-3,6-18-12,-6 20 2,6-20 1,3 17 1,-3-17-10,11 18 4,-11-18 2,13 14 2,-13-14-7,19 11 3,-9-18 3,1 17 1,-1-18 4,3 17 0,-1-20 0,0 16 0,-1-17-1,0 17 0,-1-21 1,-10 16 0,18-16 13,-18 16-4,14-15-3,-10 2-2,-1-2-12,-3 15 3,6-21 1,-6 21 2,2-23-39,-2 23-45,-2-14 81,2 14 5,0 0-497,0 0 464,-3-13 30,3 13 3,0 0-703,0 0 635,0 0 61</inkml:trace>
  <inkml:trace contextRef="#ctx0" brushRef="#br0" timeOffset="2775.8043">5384 11772 1487,'0'0'0,"-18"-6"0,18 6 0,-16 5 0,16-5 0,-13 9-11,13-9-12,-16 12 22,16-12 1,-12 13-7,1 16 6,11-29 1,-8 23 0,8-23 5,-5 21-4,5-21-1,0 15 0,0-15-13,2 18 11,-2-18 2,5 12 0,-5-12-14,14 16 12,-14-16 1,12 12 1,-12-12 0,11 12 0,-11-12 0,11 8 0,-11-8-1,8 16 0,-8-16 1,0 0 0,0 0 1,8 19 0,-8-19-1,0 0 0,0 0 8,-8 17-4,8-17-3,-16 8 0,16-8 13,-14 6-7,14-6-3,-18 6-2,18-6 4,-13 6-3,13-6-1,0 0-1,-17-6-4,17 6 1,0 0 1,0 0 1,0 0-232,0 0 87,0 0 52,0 0 33,14-20-235,-14 20 92</inkml:trace>
  <inkml:trace contextRef="#ctx0" brushRef="#br0" timeOffset="3104.7175">5566 11829 1571,'0'0'0,"-13"-1"0,13 1 0,0 0 0,0 0 0,-13 9-8,13-9-8,0 0 15,-12 8 1,12-8 8,0 0-7,-12 13-1,12-13 0,-10 10-8,10-10 7,0 0 1,-6 14 0,6-14-5,0 33 4,0-33 1,0 19 0,0-19-6,3 20 5,-3-20 1,6 14 0,-6-14 0,7 16 0,-7-16 0,0 0 0,8 10 5,-8 4-4,0-14 0,0 0-1,0 0 15,4 21-9,-4-21-4,0 0-1,0 0 12,-6 19-7,6-19-3,0 0-2,-13-4 39,8 21-20,5-17-9,0 0-5,-14-7 19,8 24-11,6-17-6,0 0-3,-15-10 3,13 23-3,2-13-2,0 0-1,-11-18-64,10 31 23,1-27 14,0 14 9,0 0-413,0 0 149,12-18-304,-12 18 556,14-16 26,-14 16 2</inkml:trace>
  <inkml:trace contextRef="#ctx0" brushRef="#br0" timeOffset="3302.796">6096 11846 1632,'0'0'0,"10"38"0,-10-38 0,2 27 0,-2 2 0,0-29-32,3 38-35,-3-38 63,-5 29 4,5-29-147,-5 24 138,5-24 8,0 0 1,0 0-632,-7 22 571,7-22 55,0 0 5,-12-10-576,12 10 497</inkml:trace>
  <inkml:trace contextRef="#ctx0" brushRef="#br0" timeOffset="3420.3661">6137 11665 1330,'0'0'0,"-8"-15"0,8 15 0,0 0 0,0 0 0,0 0 0,0 0 0</inkml:trace>
  <inkml:trace contextRef="#ctx0" brushRef="#br0" timeOffset="3766.2584">6198 11964 1050,'0'0'0,"-7"33"0,7-33 0,-2 14 0,2-14 0,0 0-142,0 0-146,-8 14 274,8-14 13,0 0 189,0 0-176,-9 8-11,9-8-1,0 0 168,0 0-152,0 0-14,-12-10-2,12 10 94,0 0-81,2-21-11,-2 21-2,11-19-23,-11 19 19,14-25 3,-4 14 1,3-4 90,-3 5-67,4-1-17,-1 16-5,-1-17 103,2 23-71,0-23-22,-1 19-7,-3-20 25,4 28-17,-4-24-7,-10 9-3,19 0 9,-9 16-6,-10-16-3,15 4-1,-15-4 1,14 12-1,-14-12-1,0 0 0,0 0-25,8 27 11,-8-27 6,-4 14 4,4-14-59,-6 21 25,6-21 15,-11 17 9,11-17 5,-11 19 3</inkml:trace>
  <inkml:trace contextRef="#ctx0" brushRef="#br0" timeOffset="4261.6559">6773 11866 1340,'0'0'0,"-11"11"0,3 6 0,8-17 0,-6 18 0,6-18-47,0 17-51,0-17 93,6 15 5,-6-15 59,5 34-55,-5-34-4,5 19 0,-5-19 151,8 14-137,-8-14-12,0 0-2,16 0 47,-16 0-41,0 0-5,18 6-1,-9-17-24,-9 11 19,18-8 4,-18 8 1,19-12-25,-19 12 19,15-16 5,-15 16 0,14-16 43,-14 16-28,10-13-10,-10 13-2,0 0 139,0 0-86,5-12-33,-5 12-13,0 0-37,0 0 15,0 0 7,0 0 3,0 0-7,2 15 4,-2-15 3,0 0 2,0 0 4,7 15-1,-7-15-1,0 0 0,0 0 21,15 17-9,-15-17-5,0 0-4,16 0 15,-7 11-7,-9-11-4,0 0-3,15-12 60,-15 12-23,15-5-15,-15 5-9,0 0 45,13 0-22,-10-16-14,-3 16-9,0-14 13,0 14-11,0-12-6,0 12-5,-7-18-25,7 18 5,-6-14 4,6 14 2,-10-18-64,10 18 23,-9-10 14,9 10 10,-13-14-227,13 14-249,0 0 473,-13-3 24,10-11 1,3 14 0</inkml:trace>
  <inkml:trace contextRef="#ctx0" brushRef="#br0" timeOffset="4485.794">7237 11660 1937,'0'0'0,"-11"-2"0,11 2 0,-8 12 0,8-12 0,-8 13-11,8-13-11,-5 20 21,5-20 1,-3 26-14,-2 8 13,5-34 1,-4 37 0,4-37 12,-4 40-11,4-40-1,-2 32 0,2-32-13,-3 35 11,3-35 2,-5 33 0,5-33-210,-6 35 170,6-35 32,-8 27 6,8-27-808,-12 23 605,12-23 149,-14 12 40,14-12 11,-17 7 4</inkml:trace>
  <inkml:trace contextRef="#ctx0" brushRef="#br0" timeOffset="4637.9933">7122 11775 1816,'0'0'0,"44"-32"0,-31 45 0,6-25 0,-1 19 0,0-21-7,3 27-7,-1-25 13,-3 20 1,2-19-99,-4 26 93,0-25 5,-3 20 1,-1-18-861,-1 25 778,-10-17 74,13 5 8,-13-5 1,11 11 0</inkml:trace>
  <inkml:trace contextRef="#ctx0" brushRef="#br0" timeOffset="4817.9065">7441 11950 2412,'0'0'0,"0"0"0,0 0 0,0 0 0,0 0 0,0 0 14,10 7-5,-10-7-2,0 0-3,0 0 34,0 0-11,0 0-9,0 0-6,0 0-96,0 0 26,0 0-63,-10-10 115,10 10-817,-15-4 774,15 4 45,-20 1 4,6 5-1271,14-6 1159</inkml:trace>
  <inkml:trace contextRef="#ctx0" brushRef="#br0" timeOffset="5372.6209">4283 12361 1495,'0'0'0,"38"-21"0,-24 23 0,15-4 0,-1 15 0,7-18 18,-2 13-6,10-16-4,-6 14-2,10-18 72,6 18-24,-2-19-17,-4 18-12,8-21 54,-6 21-26,8-20-17,-5 19-12,5-17 49,-2 22-23,6-22-17,-1 18-11,4-17 52,-3 22-24,6-21-16,-5 18-12,11-18 19,-7 21-13,9-20-10,-10 19-6,8-21 9,-1 23-7,4-22-5,-9 18-3,12-20-21,-8 24 4,4-23 4,-9 22 2,6-21 15,-11 20-4,5-21-2,-8 20-1,1-20-5,-9 24 0,0-25 1,-5 21 0,-1-21 1,-9 24 0,-1-22 0,-8 19 0,0-19 0,-3 24 0,1-23 0,-9 20 0,4-18-8,-5 21 2,-5-22 2,-9 9 1,0 0-602,11 16 575,-11-16 28,-19 0 2,3-7-1583,-5 20 1467,-9-21 107,-3 14 8,-1-10-37,-4 14 34</inkml:trace>
  <inkml:trace contextRef="#ctx0" brushRef="#br0" timeOffset="6002.3727">4413 12793 1078,'0'0'0,"0"0"0,0 0 0,0 0 0,0 0 0,0 0 58,0 0-18,0 0-13,0 0-8,-8 17 33,8-17-16,0 19-12,0-19-8,0 23 3,0 9-6,0-32-4,0 37-3,0-37-6,6 34 0,-6-34 0,5 27 0,-5-27-1,10 24 0,-10-24 1,8 12 0,-8-12 11,12 11-4,-12-11-2,12 0-2,-12 0-3,19-4 0,-11-9 0,-8 13 0,21-14-11,-21 14 3,21-19 3,-21 19 1,18-19-3,-18 19-8,14-21 14,-14 21 1,13-17 6,-13 17-6,0 0 0,0 0 0,8-13 30,-8 13-27,0 0-3,0 0 0,0 0 205,-1 24-177,1-24-24,0 14-3,0-14 32,1 19-27,-1-19-4,7 14-2,-7-14 10,14 17-7,-14-17-2,21 10-1,-10-14 1,-1 15 0,2-19-1,-12 8 0,22 0 10,-10 6-6,0-18-2,-12 12-1,22-11 13,-22 11-8,20-13-3,-20 13-2,13-14 15,-13 14-8,8-14-4,-8 14-2,-2-18 63,2 18-29,-2-12-15,2 12-9,-11-13-7,11 13-2,0 0-1,-18 0-1,12-12-22,6 12 8,0 0 5,-18 5 3,18-5-62,0 0 24,-11-7 14,11 7 10,0 0-281,0 0 93,0 0-216,0 0 402,0 0-696,0 0 674</inkml:trace>
  <inkml:trace contextRef="#ctx0" brushRef="#br0" timeOffset="6197.0641">5063 12660 2012,'0'0'0,"-6"16"0,6-16 0,-3 21 0,3-21 0,-1 25-4,6 10-5,-5-35 9,0 39 0,0-39-7,5 37 6,-5-37 1,0 35 0,0-35-90,-2 39 81,2-39 8,-6 38 1,0-25-536,3 13 462,3-26 63,-18 30 9,18-30 2,-21 26 0</inkml:trace>
  <inkml:trace contextRef="#ctx0" brushRef="#br0" timeOffset="6365.7909">4946 12854 1920,'0'0'0,"0"0"0,9-13 0,-9 13 0,13-8-8,-13 8-8,20-10 15,-20 10 1,24-9-36,-8 24 33,-3-23 3,-3 16 0,2-18-496,0 23 448,-1-23 43,-11 10 4,21 0 1,-13 14 0,3-21 0,-11 7 0,15 1 0,-10 13 0</inkml:trace>
  <inkml:trace contextRef="#ctx0" brushRef="#br0" timeOffset="6513.9066">5232 12930 2188,'0'0'0,"0"0"0,0 0 0,0 0 0,0 0 0,0 0-146,0 0-150,0 0 282,0 0 13,0 0-585,0 0 547,0 0 36,-6-12 3,6 12-994,0 0 898</inkml:trace>
  <inkml:trace contextRef="#ctx0" brushRef="#br0" timeOffset="7232.9391">5686 12832 1632,'0'0'0,"0"0"0,0 0 0,0 0 0,0 0 48,0 0-15,-11-5-10,11 5-7,-14 3 40,14-3-17,-15 6-13,15-6-8,-17 10 28,17-10-15,-21 10-10,6 13-7,4-17-9,0 17-1,11-23-1,-14 21-1,14-21-18,-10 19 6,10-19 3,-1 14 2,1-14-43,0 0 15,0 0-35,11 16 64,-2-26-267,-9 10 255,19-3 15,-19 3 1,20-11-328,-11 0 299,6-5 26,-4 5 3,2-1-130,-13 12 114,22-19 13,-22 19 3,13-19 2,-13 19-1,10-19-1,-10 19 0,6-15 269,-6 15-207,0 0-46,5-13-12,-5 13 138,0 0-100,0 0-28,0 0-10,0 0-15,0 0 7,0 0 2,0 0 1,0 0-15,0 0 9,8 8 4,-8-8 1,0 0-41,12 7 21,-12-7 11,17 3 5,-17-3-129,16-5 60,-3 2 33,-3 13 18,5-19-154,-3 18 72,-1-23 41,-11 14 24,23-15-141,-23 15 66,19-15 41,-19 15 25,15-23 71,-15 23-7,11-18-4,-11 18-4,9-21 157,-9 21-53,4-16-36,-4 16-25,0 0 147,0 0-66,2-16-45,-2 16-29,0 0 5,0 0-21,0 0-13,0 0-10,0 0 6,-10 18-8,10-18-5,-11 17-3,11-17 0,-7 28-2,7-28-2,-6 31-1,6-31-4,-7 37 0,7-37 1,-5 40 0,7-24 11,-4 19-3,4-19-3,-6 15-1,6-17-2,-6 21-1,6-18 0,-6 14 0,4-14-2,-3 20 1,3-22 0,-5 15 0,5-16 2,-8 15 0,8-29-1,-10 35 0,10-35 31,-14 33-10,14-33-6,-15 19-5,15-19 77,-18 11-27,18-11-20,-19 1-13,9-9 70,-1 14-31,-1-22-22,12 16-14,-20-17 34,20 17-21,-16-21-14,16 21-10,-15-26-14,15 26-1,-5-27-2,5 27 0,-4-27-36,4 27 11,9-21 8,-9 21 5,8-22-122,-8 22-143,18-18 262,-18 18 12,20-21-884,-8 26 827,4-24 53,-16 19 5,30-14-685,-13 17 619</inkml:trace>
  <inkml:trace contextRef="#ctx0" brushRef="#br0" timeOffset="7475.5497">6313 12759 1708,'0'0'0,"-13"-7"0,-1 9 0,14-2 0,-17 10 0,17-10-6,-15 11-7,3-3 12,1 15 1,-2-18 15,3 20-14,-7-23-1,3 17 0,0-15 0,4 19 0,10-23 0,-22 21 0,22-21-64,-11 23 56,11-23 6,-10 23 2,10-23-547,1 19 443,-1-19 83,7 13 16,-7-13 4,15 12 1</inkml:trace>
  <inkml:trace contextRef="#ctx0" brushRef="#br0" timeOffset="7792.794">6429 12841 1824,'0'0'0,"-42"23"0,42-23 0,-16 15 0,8 5 0,8-20-2,-10 24-4,10-24 6,-11 17 0,11-17-51,-3 13 47,3-13 4,0 0 0,0 0-88,5 15 79,-5-15 8,0 0 1,17-6-99,-7 15 85,1-21 12,-11 12 2,19-19-102,-10 11 83,2-2 15,-11 10 3,18-17 22,-18 17-16,14-14-4,-14 14 0,11-15 109,-11 15-75,7-16-24,-7 16-7,1-14 38,-1 14-26,0 0-9,-4-15-4,4 15-16,0 0 7,-12-8 3,12 8 2,0 0-140,-17 0 68,17 0 35,0 0 17,-12 10-348,12-10 159,0 0 87,0 0 49,-2 14 29,2-14 17,0 0 10</inkml:trace>
  <inkml:trace contextRef="#ctx0" brushRef="#br0" timeOffset="8359.1515">6668 12802 1760,'0'0'0,"0"0"0,-20 0 0,20 0 0,-20 8-2,20-8-3,-24 12 5,10 10 0,14-22-74,-22 28 69,22-28 5,-18 21 0,18-21 2,-15 18-2,15-18 0,-15 16 0,15-16 0,-9 18 0,9-18 0,-5 10 0,5-10-44,0 0 36,0 0 6,5 15 2,-5-15-117,0 0 88,19-8 21,-19 8 6,20-7-240,-20 7 165,22-10 50,-11 11 18,1-17-71,-5 5 48,5-3 19,-5 5 8,3-1 21,-10 10-9,14-18-4,-14 18-1,11-18 100,-11 18-49,8-13-25,-8 13-13,0 0 50,0 0-29,8-10-15,-8 10-9,0 0 16,0 0-11,0 0-7,0 12-4,0-12 36,-3 13-16,3-13-10,0 0-6,0 22-9,0-22 0,1 12-1,1 9 0,-2-21-2,5 21 0,-5-21 1,0 0 0,0 0-9,16 22 3,-16-22 2,11 0 2,-11 0-53,13-3 18,0-11 12,-13 14 8,17-12-106,-17 12-132,20-14 244,-20 14 11,16-21-4,-16 21 5,15-21 0,-15 21 0,17-29 189,-17 29-171,11-26-16,-11 26-2,15-33 194,-15 33-168,14-29-22,-14 29-3,12-23 343,-12 23-280,5-18-51,-5 18-10,0 0 200,0 0-152,6-19-38,-6 19-9,0 0 26,0 0-21,0 0-6,0 0-2,0 0 32,-11 20-20,11-20-8,-8 15-3,8-15 32,-9 29-19,9-29-8,-9 26-4,9-26 2,-6 33-3,6-33-1,-4 28 0,4-28-9,-4 32 3,4-32 3,-1 28 0,1-28-14,0 28 6,0-28 4,0 24 3,0-24-221,0 20 84,0-20 50,4 15 31,-4-15-468,0 0-548</inkml:trace>
  <inkml:trace contextRef="#ctx0" brushRef="#br0" timeOffset="8826.3708">7640 11817 2032,'0'0'0,"-5"-15"0,5 15 0,0 0 0,0 0 0,0 0 11,0 0-4,5 18-2,-5-18-2,11 12 1,-11-12-1,10 17-1,-10-17 0,15 22-4,-6 10 0,-1-20 1,-1 16 0,5-18-12,-6 16-14,3-18 26,-1 16 1,-8-24-314,16 28 294,-16-28 18,17 21 2,-17-21-658,15 23 595,-15-23 56,11 9 6,-11-9 1,10 10 0</inkml:trace>
  <inkml:trace contextRef="#ctx0" brushRef="#br0" timeOffset="9021.1504">7817 11854 1920,'0'0'0,"0"0"0,-15-3 0,15 3 0,-14 9-2,14-9-3,-17 18 5,7-8 0,0 6-5,-2 19 5,0-23 0,-1 15 0,-1-16-1,2 17 1,-4-23 0,3 18 0,-4-18-14,5 27 12,0-24 2,0 14 0,0-13-359,1 18 291,11-27 54,-19 31 11,19-31 2,-8 28 1,8-28 0,0 0 0,0 0 0,11 15 0</inkml:trace>
  <inkml:trace contextRef="#ctx0" brushRef="#br0" timeOffset="9261.13">8060 11767 1936,'0'0'0,"0"0"0,0 0 0,0 0 0,0 0-19,0 0-20,-10 13 37,10-13 2,-8 17 11,8-17-10,-9 21-1,9-21 0,-15 25 0,5 11 0,1-25 0,0 19 0,3-18-24,-2 17 21,8-29 2,-11 35 1,11-35-400,-8 29 325,8-29 59,-5 25 13,5-25-750,0 29 562,0-29 139,0 12 37,0-12 10,5 11 4</inkml:trace>
  <inkml:trace contextRef="#ctx0" brushRef="#br0" timeOffset="9889.7993">8203 11823 2048,'0'0'0,"0"0"0,0 0 0,-14-2 0,14 2-12,0 0-15,-12 11 26,12-11 1,-12 15-32,12-15 30,-10 19 2,2 8 0,8-27-5,-16 33 4,16-33 1,-11 28 0,11-28-3,-6 28 2,6-28 1,-1 22 0,1-22-71,0 21 58,0-21 10,6 12 2,-6-12-84,12 8 63,-12-8 16,16 4 5,-6-16-4,-5 25 4,-5-13 0,20 0 1,-13-9 40,-7 9-24,19-9-10,-19 9-3,12-11 55,-12 11-32,13-17-13,-13 17-7,5-22 4,-5 22-4,7-21-3,-4 4-2,-3-2 3,0 4-2,2-2-1,-2 17 0,0-25-13,0 25 5,0-19 2,0 19 2,0-14-15,0 14 7,0 0 4,6-13 2,-6 13-118,0 0 43,15-5 28,-15 5 17,16-5-125,-3 28 52,0-29-118,1 16 215,-2-19-267,-1 26 261,3-27 16,-2 19 1,2-18-2,-4 26 2,0-28 0,-1 22 0,-9-11 195,11 8-171,-11-8-21,0 0-2,0 0 316,12 18-262,-12-18-45,-5 13-8,5-13 159,-7 18-123,7-18-29,-10 17-6,10-17 62,-10 23-45,10-23-14,-10 17-4,10-17 0,-5 21-1,5-21-1,-5 17 0,5-17 31,1 15-17,-1-15-8,7 12-3,-7-12 18,10 12-10,1-21-5,-5 20-3,6-17 12,-3 16-6,3-19-4,0 17-3,5-19 24,-1 17-11,0-22-6,-2 19-3,-1-19 104,-1 18-42,2-22-26,-14 20-16,23-27 25,-23 27-19,19-23-12,-19 23-7,16-33 18,-16 33-11,11-25-7,-11 25-5,2-30 45,-2 30-18,-4-19-12,4 19-8,-12-21-34,12 21 6,-18-9 5,4 15 2,-4-18-138,-2 27 47,3-24-107,-1 20 194,-1-13-1430,-2 22 1353,2-25 81,1 18 6,3-20 0,4 26 0</inkml:trace>
  <inkml:trace contextRef="#ctx0" brushRef="#br0" timeOffset="11843.0682">3403 13967 976,'0'0'0,"-27"-16"0,27 16 0,0 0 0,0 0 0,0 0 19,0 0-6,0 0-4,0 0-3,0 0 187,0 0-60,0 0-43,0 0-29,16-8 40,-16 8-34,16 0-22,-16 0-15,13 1 16,-13-1-16,18 2-10,-18-2-6,17-3-12,-17 3-1,18 1 0,-13 16-1,7-23-11,-3 22 3,4-23 3,-4 19 1,4-21-255,-3 23-270,4-24 503,-14 10 24,21-2 2,-21 2 0</inkml:trace>
  <inkml:trace contextRef="#ctx0" brushRef="#br0" timeOffset="12023.7733">3335 14241 1293,'0'0'0,"0"0"0,0 0 0,0 0 0,10-10 0,5 5-168,-15 5-171,30-13 322,-15 16 16,7-15-271,-2 17 254,1-20 17,-8 18 1,7-16 0,-4 18 0</inkml:trace>
  <inkml:trace contextRef="#ctx0" brushRef="#br0" timeOffset="17200.7382">4451 13878 608,'0'0'0,"-3"-14"0,3 14 0,5-15 0,-5 15 0,0 0 21,10-9-7,-10 9-4,11-10-3,-11 10 109,11-9-36,-11 9-25,15 2-18,-7-12 39,-3 20-25,6-23-16,-11 13-12,13-6 28,-7 17-17,2-22-11,-8 11-8,16-3-5,-13 18-4,-3-15-1,14 6-2,-14-6-2,14 10 0,-14-10 0,11 7-1,-11-7 3,13 13-1,-13-13 0,8 12-1,-8-12-5,5 16 1,-5-16 1,0 15 0,0-15 17,-8 18-5,8-18-3,-14 16-2,14-16 19,-12 19-7,12-19-6,-18 15-3,18-15 24,-16 21-10,16-21-7,-14 16-5,14-16 41,-10 18-16,10-18-12,-8 11-7,8-11 30,-3 16-14,3-16-11,0 0-7,0 0 80,8 19-30,-8-19-21,0 0-14,21-4-1,-13 17-9,2-21-6,-10 8-5,25-6-2,-17 17-1,8-23-2,-16 12-1,23-9-12,-7 18 3,-1-21 2,-15 12 2,24-9-197,-10 19-210,-2-20 390,-12 10 19,22-4 1,-12 14 0</inkml:trace>
  <inkml:trace contextRef="#ctx0" brushRef="#br0" timeOffset="17427.6368">4952 13930 1178,'0'0'0,"0"0"0,0 0 0,0 0 0,0 0 0,0 0-160,13-3-164,-13 3 308,0 0 15,0 0 1,0 0 0,13 2 0,-13-2 0,0 0-610,0 0 551</inkml:trace>
  <inkml:trace contextRef="#ctx0" brushRef="#br0" timeOffset="17831.8564">5144 13852 746,'0'0'0,"-23"14"0,23-14 0,-6 11 0,6-11 0,0 0 84,-6 13-26,6-13-18,0 0-13,0 0 99,0 0-41,8 14-27,-8-14-20,0 0 19,15 7-19,-15-7-12,14 2-9,-14-2 30,19 5-15,-19-5-11,19 1-7,-19-1 14,18 22-9,-18-22-6,17 14-4,-5-15 4,-5 11-5,5-13-2,-5 17-2,3-21-1,-7 24-1,-3-17-1,14 8 0,-14-8 9,10 16-4,-10-16-2,0 12-1,0-12 21,0 16-7,0-16-6,0 0-3,0 0 16,-18 26-7,18-26-6,-16 9-3,16-9-6,-21 15-1,21-15 0,-21 7 0,21-7-9,-23 12 3,23-12 2,-24 3 0,13-9-91,3 18-102,-3-20 187,11 8 8,-18-3-820,18 3 766,0 0 51,-16 2 4,16-17 0,0 15 0</inkml:trace>
  <inkml:trace contextRef="#ctx0" brushRef="#br0" timeOffset="18056.6204">5294 13845 1744,'0'0'0,"0"0"0,0 0 0,0 0 0,10-13-31,-10 13-34,19-7 62,-19 7 3,25-10-150,-7 24 140,0-26 9,1 20 1,-1-19 16,-2 20-14,-1-22-2,-1 20 0,1-17-4,-3 20 3,1-22 1,-13 12 0,22-5-126,-15 19 102,4-24 19,-11 10 4,13 0-503,-10 15 377,-3-15 93,0 0 24,20-6-433,-21 18 299</inkml:trace>
  <inkml:trace contextRef="#ctx0" brushRef="#br0" timeOffset="18703.1358">4946 13964 404,'0'0'0,"0"0"0,0 0 0,0 0 0,0 0 0,0 0 17,6-13-5,-6 13-4,0 0-2,0 0 131,0 0-43,0 0-30,0 0-20,0 0 140,10-7-60,-10 7-41,0 0-28,0 0 5,0 0-21,0 0-13,0 0-9,0 0 13,0 0-10,0 0-6,-3 16-5,3-16-1,0 0-2,0 0-2,0 12-2,0-12 29,0 0-10,0 0-6,0 0-5,0 0 16,0 0-8,0 0-6,0 0-4,0 0 18,0 0-9,0 0-5,0 0-4,0 0-6,0 0-1,12-10 0,-12 10-1,0 0 5,0 0-2,0 0-1,2-12 0,-2 12 4,0 0-2,0 0-1,0 0-1,0 0 7,0 0-3,0 0-2,0 0-1,0 0-16,0 0 5,0 0 2,0 0 2,0 0-5,0 0 3,0 0 2,0 0-5,0 0-173,0 0 172,0 0 9,0 0 1,2 12-1079,-2-12 992,0 0 80,0 0 6,13-5 1,-13 5 0</inkml:trace>
  <inkml:trace contextRef="#ctx0" brushRef="#br0" timeOffset="19425.2736">5764 14059 1400,'0'0'0,"0"0"0,0 0 0,12-5 0,-12 5 0,0 0 21,12 0-7,-12 0-4,0 0-3,17-5 57,-17 5-20,0 0-14,18-1-9,-18 1 15,0 0-12,20 0-7,-17 12-6,-3-12 6,16 10-5,-16-10-4,16 1-3,-2-9-9,-6 18 1,4-18 1,-12 8 1,21-5-88,-8 16-97,-2-22 177,-11 11 8,18-2 1,-7 11 0</inkml:trace>
  <inkml:trace contextRef="#ctx0" brushRef="#br0" timeOffset="20248.9981">6250 13838 1216,'0'0'0,"0"0"0,0 0 0,0 0 0,11-12 5,-11 12-1,11-3-2,-11 3 0,15-4 32,-15 4-10,16-5-8,-16 5-5,17-4 52,-17 4-20,17-3-14,-10 18-9,-7-15 22,17 10-13,-7-19-9,-5 20-7,-5-11-5,17 10-3,-17-10-1,12 6-2,-12-6-6,9 12 1,-9-12 1,0 0 0,0 0 0,2 29 0,-2-29 1,-8 16 0,8-16 13,-10 20-4,10-20-2,-16 20-2,16-20 67,-16 20-22,16-20-15,-17 13-11,17-13 41,-10 18-20,10-18-15,-12 12-9,12-12 22,-6 17-13,6-17-10,0 0-6,0 0 39,-5 24-17,5-24-11,0 0-8,0 0 12,8 20-9,-8-20-6,0 0-4,0 0 9,13 13-6,-13-13-4,0 0-2,10-8 6,-2 19-4,-8-11-3,0 0-1,17-11-8,-6 21 1,-2-20 1,-9 10 1,18-5-125,-7 16-134,0-23 247,-11 12 12,21-6-1571,-8 14 1467,-2-22 98,-11 14 6,18-13 1,-18 13 0</inkml:trace>
  <inkml:trace contextRef="#ctx0" brushRef="#br0" timeOffset="20548.7604">6648 13946 1529,'0'0'0,"0"0"0,0 0 0,0 0 0,-8 11 0,8-11 3,0 0-1,0 0-1,9 10 0,-9-10 38,0 0-13,0 0-8,0 0-5,0 0 57,0 0-22,0 0-15,0 0-11,13 2 13,-13-2-11,0 0-8,0 0-5,12-8-5,-12 8-2,0 0-1,10-6-1,-10 6 0,0 0-1,0 0 0,0 0 0,0 0-7,0 0 2,0 0 1,0 0 1,0 0-85,0 0-93,5-12 171,-5 12 9,0 0-875,0 0 817,0 0 53,0 0 5,0 0 0,0 0 0</inkml:trace>
  <inkml:trace contextRef="#ctx0" brushRef="#br0" timeOffset="21030.0592">6920 13709 1704,'0'0'0,"0"0"0,0 0 0,8 10 0,-8-10 0,5 12 10,-5-12-3,3 15-2,-3-15-2,3 16 84,-3-16-27,2 19-19,-4 8-13,2-27 36,0 30-20,0-30-15,-3 24-9,3-24-1,1 24-6,-1-24-4,2 19-3,-2-19-7,2 18 1,-2-18 0,3 13 0,-3-13-4,0 0 1,0 0 1,10 15 0,-10-15-3,0 0 2,11-3 0,-11 3 1,0 0-4,21 6 2,-10-17 2,-11 11 0,15-7-6,-15 7 3,22-12 1,-22 12 2,17-11 9,-17 11-7,17-12 0,-17 12 0,15-10 28,-15 10-26,0 0-2,14 2 0,-14-2 83,0 0-74,8-12-8,-8 12-1,0 0 37,5 12-31,-5-12-5,0 0-1,0 0 67,0 0-53,0 0-11,5 21-2,-5-21 19,0 13-15,0-13-4,0 16 0,0-16-1,0 19 0,0-19 0,0 13 0,0-13-3,0 15 2,0-15 0,0 12 1,0-12-15,-3 14 8,3-14 4,0 0 1,0 0-146,-2 21 70,2-21 35,0 0 20,0 0-435,5 12 193,-5-12 105,0 0 62,0 0 36,0 0 22</inkml:trace>
  <inkml:trace contextRef="#ctx0" brushRef="#br0" timeOffset="21343.7811">7279 13724 1588,'0'0'0,"11"3"0,-11-3 0,16 5 0,-16-5 0,0 0 51,15 8-16,-15-8-11,0 0-7,8 16 85,-8-16-32,3 15-23,-3-15-15,-3 20 25,3 10-19,0-30-12,-3 32-9,3-32-9,-5 33-2,5-33-2,-5 30-1,5-30-3,-2 27 0,2-27 0,-3 19 0,3-19-6,-3 20 2,3-20 1,0 17 1,0-17-100,-2 14-111,2-14 203,0 0 9,0 0-1172,2 19 1095,-2-19 72,0 0 6,0 0 0,0 0 0</inkml:trace>
  <inkml:trace contextRef="#ctx0" brushRef="#br0" timeOffset="21719.7961">7550 13736 1253,'0'0'0,"-13"0"0,13 0 0,-18 5 0,18-5 0,0 0 19,-13 9-6,13-9-4,-13 6-3,13-6 97,0 0-32,-14 12-23,14-12-15,0 0 50,-7 11-27,7-11-18,0 30-13,0-30 23,5 23-15,-5-23-11,7 15-7,-7-15 11,16 17-8,-16-17-6,19 12-4,-19-12 6,26 13-4,-12-16-4,-1 18-2,0-16 4,1 16-2,0-17-2,-4 16-1,-10-14-2,23 14 0,-23-14-1,15 11 0,-15-11-2,14 15 1,-14-15 0,0 0 1,0 0 6,6 18-2,-6-18-1,0 0-1,-14 2 0,11 15-1,3-17 0,-18 11-1,18-11-4,-22 14 1,22-14 1,-21 4 0,11-10-30,-4 20-35,2-19 63,1 14 4,11-9-663,-23 2 619,13-10 41,10 8 3,-17-6 0,17 6 0</inkml:trace>
  <inkml:trace contextRef="#ctx0" brushRef="#br0" timeOffset="21932.0899">7754 13649 1540,'0'0'0,"79"-17"0,-52 33 0,-2-21 0,0 16 0,1-17-54,-5 19-58,-2-23 106,-4 20 6,1-17-15,-7 19 14,3-23 1,-12 11 0,15-3-419,-8 19 379,-7-16 36,0 0 3,12-11 1,-12 28 0</inkml:trace>
  <inkml:trace contextRef="#ctx0" brushRef="#br0" timeOffset="22530.3579">4883 14452 1533,'0'0'0,"56"-8"0,-34 23 0,6-23 0,1 16 0,7-22 51,2 23-16,6-24-11,-5 18-7,9-19 80,-1 23-31,6-20-21,-5 15-15,8-16 62,-9 21-30,12-20-20,-4 20-14,3-20 62,-4 24-29,3-22-21,-4 19-13,5-19 44,0 25-24,2-24-15,-7 20-11,9-21 10,-6 27-11,5-24-6,-6 19-5,4-19 0,-4 24-3,1-23-2,-6 18-1,5-19 0,-6 21-1,2-23 0,-8 19-1,4-20-1,-9 23 0,6-24 0,-10 19 0,4-19-2,-3 24 1,-2-24 0,-5 19 0,-1-18-3,-3 22 1,-6-22 1,-2 16 1,-3-14-6,-2 21 2,-11-12 2,0 0 1,13-11-63,-13 11-69,0 0 127,0 0 7,0 0-946,-20 12 883,4-18 58,-3 14 5,-5-16 0,0 19 0</inkml:trace>
  <inkml:trace contextRef="#ctx0" brushRef="#br0" timeOffset="23071.983">5094 14795 1183,'0'0'0,"34"-11"0,-34 11 0,27-8 0,-14 19 0,8-18 66,-8 18-21,6-21-14,-6 20-10,8-20 9,-6 20-9,4-20-7,-10 19-4,7-17 11,-4 21-7,-1-21-4,-6 20-3,-5-12 2,14 8-3,-14-8-2,0 0-1,11 7 8,-9 10-4,-2-17-2,-3 16-2,3-16 25,-8 19-9,8-19-6,-13 19-4,13-19 41,-13 20-16,13-20-11,-16 15-7,16-15 46,-18 15-20,18-15-14,-14 13-9,14-13 35,-14 20-18,14-20-11,-10 15-8,10-15 1,-5 14-5,5-14-5,-3 12-2,3-12 0,0 0-2,0 0-1,8 21-1,-8-21 13,10 11-5,-10-11-3,17 7-3,-17-7-3,23 7 0,-10-13 0,-4 14-1,4-16-6,0 17 2,5-18 1,-5 15 1,6-17-160,-6 21-168,6-21 314,-4 12 15,4-13-1464,-3 18 1368</inkml:trace>
  <inkml:trace contextRef="#ctx0" brushRef="#br0" timeOffset="23314.5287">5612 14923 1704,'0'0'0,"0"0"0,0 0 0,12 0 0,-12 0 0,0 0-71,0 0-76,14-3 139,-14 3 8,0 0-1065,0 0 995,0 0 64,14-1 6,-14 1-303,0 0 274</inkml:trace>
  <inkml:trace contextRef="#ctx0" brushRef="#br0" timeOffset="23731.0824">6054 14807 1319,'0'0'0,"-33"2"0,33-2 0,-21 7 0,21-7 0,-19 11 92,0 9-28,7-19-20,-4 15-14,16-16 53,-20 16-26,20-16-19,-18 13-12,18-13-7,-11 16-7,11-16-4,-5 11-2,5-11 21,0 0-9,0 0-5,11 20-5,-11-20 1,13 8-3,0-12-2,1 15-1,1-18-4,2 23 0,2-21 0,-2 18 1,2-19-3,0 22 0,1-21 1,-3 18 1,0-17-49,0 21 15,-1-19-37,-3 16 68,0-16-94,-3 19 92,-10-17 6,16 11 0,-16-11 14,10 14-13,-10-14-1,0 0 0,0 0 56,-2 25-49,2-25-6,-12 13-1,12-13 8,-18 14-6,18-14-2,-23 11 0,10-14 2,0 15-2,-3-16 0,-2 14 0,1-16-31,4 16 22,-4-17 6,1 14 2,0-15-773,-1 15 482,4-20 176,-3 16 68,6-19 27,-3 18 12</inkml:trace>
  <inkml:trace contextRef="#ctx0" brushRef="#br0" timeOffset="23913.3417">6140 14819 1991,'0'0'0,"41"-14"0,-25 12 0,5-3 0,-5 14 0,2-16-146,1 17-151,0-20 283,-6 16 13,8-15-1257,-8 17 1175,4-19 77,-17 11 5,28-7 1,-17 18 0</inkml:trace>
  <inkml:trace contextRef="#ctx0" brushRef="#br0" timeOffset="24586.4706">7960 14072 1248,'0'0'0,"0"0"0,0 0 0,0 0 0,0 0-23,0 0-24,0 0 45,15 3 2,-15-3 28,11 12-26,0-3-2,-11-9 0,19 16 256,-9 7-232,-10-23-21,21 24-3,-21-24 98,21 25-84,-8-20-12,-5 13-2,-8-18 32,19 25-26,-19-25-4,15 22-2,-15-22-11,15 23 8,-15-23 2,12 20 1,-12-20-164,11 22 111,-11-22 35,11 20 12,-11-20 4,7 18 1,-7-18 0,0 0 1,0 0 0,0 0 0</inkml:trace>
  <inkml:trace contextRef="#ctx0" brushRef="#br0" timeOffset="24827.1887">8120 14075 1563,'0'0'0,"-14"-3"0,14 3 0,-7 11 0,7-11 0,-10 15 3,10-15-1,-8 18 0,8-18-1,-10 24 57,2 4-18,2-18-13,-4 17-8,2-16 50,0 14-22,8-25-15,-21 30-11,21-30-1,-16 33-7,16-33-4,-21 29-3,21-29-9,-18 32 1,18-32 1,-14 23 0,14-23-67,-10 27 21,10-27-50,-10 12 92,10-12-888,0 13 840,0-13 49,0 0 4,0 0 0,15 3 0</inkml:trace>
  <inkml:trace contextRef="#ctx0" brushRef="#br0" timeOffset="25111.9935">8435 13948 1749,'0'0'0,"0"0"0,0 0 0,0 0 0,0 0 0,0 0 10,4 14-3,-4-14-2,0 15-2,0-15 64,0 19-21,-1-5-15,1-14-10,-5 23 15,4 9-11,1-32-8,-8 37-5,8-37-8,-10 38-2,10-38 0,-9 35-1,5-23-10,1 13 3,3-25 2,-3 27 1,3-27-118,0 28-131,0-28 240,3 13 11,-3-13-632,0 0 591,0 0 39,17 6 3,-10-17 0,-7 11 0</inkml:trace>
  <inkml:trace contextRef="#ctx0" brushRef="#br0" timeOffset="25697.8006">8595 14041 1838,'0'0'0,"0"0"0,0 0 0,0 0 0,0 0 0,0 0 14,0 0-5,-10 13-2,10-13-3,0 0 30,-10 16-10,10-16-8,-6 17-5,6-17 1,-7 20-4,7-20-2,-3 33-2,3-33-6,5 24 1,-5-24 0,8 17 0,-8-17-2,5 17 1,-5-17 0,0 0 1,0 0 0,14 14 1,-14-14 0,0 0 0,0 0 16,0 0-5,15-12-3,-15 12-3,3-13 14,-3 13-6,5-12-4,-5 12-3,1-24-2,-1 24-1,4-23-1,-4 23-1,1-21 17,-1 21-5,4-17-4,-4 17-3,6-13-83,-6 13-86,0 0 155,8-12 8,-8 12-444,10-10 414,-10 10 28,14-3 2,-14 3-366,18 14 331,-18-14 31,17 1 4,-17-1-183,18 6 158,-7-14 22,-11 8 2,18 0 3,-11 12-2,-7-12 0,13 0 0,-13 0 72,13 6-54,-13-6-13,0 0-4,17-6 262,-17 20-179,0-14-56,0 0-18,0 0 190,5 16-123,-5-16-46,0 0-18,0 0 105,-3 27-64,3-27-29,-7 16-13,7-16 15,-2 19-13,2-19-7,-5 18-3,5-18-1,-1 19-1,1-19-1,-1 14 0,1-14 2,1 19-1,-1-19-1,0 0-1,0 0 8,11 21-3,-11-21-2,0 0-1,12-2 18,-12 2-7,0 0-5,16 3-3,-11-14 31,-5 11-12,18-17-8,-18 17-6,16-19 46,-16 19-19,17-20-12,-17 20-8,8-25 23,-8 25-14,12-24-8,-12 24-6,5-26-5,-5 26-2,7-19-2,-7 19-1,0-21 15,0 21-5,0 0-4,0 0-3,-7-22-76,7 22 23,0 0 16,-12 6 10,2-15-940,3 23 915,-8-17 44,-3 14 3,4-12 0,-7 17 0</inkml:trace>
  <inkml:trace contextRef="#ctx0" brushRef="#br0" timeOffset="26403.7698">3392 16137 890,'0'0'0,"-11"-5"0,11 5 0,0 0 0,0 0 0,0 0 51,0 0-16,9-7-11,-9 7-8,0 0 92,0 0-34,18-12-24,-18 12-16,10-7 55,-10 7-29,16-7-20,-16 7-13,16-6 0,-16 6-9,17-5-6,-10 16-4,6-16-14,-5 15 2,3-17 1,-11 7 1,18 4-215,-18-4-233,16 4 427,-14 9 22,-2-13-798,11 10 746</inkml:trace>
  <inkml:trace contextRef="#ctx0" brushRef="#br0" timeOffset="26585.7901">3413 16277 1696,'0'0'0,"21"2"0,-21-2 0,22-6 0,-22 6 0,25-13-81,-8 23-86,0-22 158,-17 12 9,33-10-1119,-20 17 1045,3-21 68,-16 14 6,27-10-216,-27 10 195</inkml:trace>
  <inkml:trace contextRef="#ctx0" brushRef="#br0" timeOffset="28865.7498">10221 11640 332,'0'0'0,"7"-12"0,-7 12 0,0 0 0,0 0 0,0 0 56,0 0-17,0 0-13,0 0-8,0 0 91,0 0-34,0 0-24,0 0-17,0 0 72,0 0-35,0 0-23,0 0-16,0 0 1,0 0-11,0 0-8,0 0-4,0 0 3,0 0-4,0 0-3,0 0-2,14-3 21,-14 3-8,11 1-6,-11-1-3,16-1 17,-16 1-8,15-4-5,-15 4-4,14-6 13,-4 23-7,-10-17-4,0 0-3,9-7 56,-9 7-20,0 0-14,0 0-9,0 0 20,0 0-13,0 0-9,-6-14-6,6 14-13,-10-8 1,10 8 0,-17-5 0,17 5-25,-18 5 8,18-5 5,-16 6 4,16-6-236,-8 12-246,8-12 465,0 0 24,-7 14 1,7-14 0</inkml:trace>
  <inkml:trace contextRef="#ctx0" brushRef="#br0" timeOffset="29196.0756">10694 11493 1253,'0'0'0,"-16"14"0,16-14 0,-7 12 0,7-12 0,-6 18 70,6-18-21,-7 22-16,2 5-10,5-27 45,-5 42-22,5-42-14,-5 36-11,4-24 1,0 17-7,1-29-5,-8 33-3,8-33-4,-7 42-1,7-42 0,-9 41-1,9-41-4,-8 45 1,8-45 0,-11 37 1,11-37-48,-10 37 16,10-37-37,-11 30 66,11-30-610,-2 27 578,2-27 33,-5 19 3,5-19 0,6 10 0</inkml:trace>
  <inkml:trace contextRef="#ctx0" brushRef="#br0" timeOffset="29496.7969">10799 11893 1392,'0'0'0,"0"0"0,0 0 0,0 0 0,0 0 2,-13 3 0,13-3-1,0 0 0,0 0 0,0 0-1,0 0 0,0 0 0,0 0 14,11 7-4,-11-7-3,0 0-3,17-9 9,-17 9-4,12-8-3,-12 8-2,0 0-1,10-12-1,-10 12 0,0 0-1,0 0-5,5-14 1,-5 14 1,0 0 1,0 0-101,-12-11-107,12 11 199,0 0 9,-19 11-716,19-11 670,-11 8 43,11-8 4,-12 10-337,12-10 305</inkml:trace>
  <inkml:trace contextRef="#ctx0" brushRef="#br0" timeOffset="30005.8486">11063 11676 1571,'0'0'0,"0"0"0,0 0 0,0 0 0,0 0 0,8-8 14,-8 8-5,0 0-2,0 0-3,0 0 45,0 0-16,12 9-10,-12-9-7,0 0 51,1 17-21,-1-17-15,0 0-10,11 19-1,-11-19-6,10 19-5,-9 8-3,-1-27-3,14 35-1,-14-35-1,14 26 0,-14-26 1,14 21-1,-14-21 0,13 13-1,-13-13 9,12 12-2,-12-12-3,0 0-1,17-9 23,-10 23-8,1-27-6,-8 13-4,14-9 38,-14 9-14,13-8-10,-13 8-7,16-18 30,-16 18-15,15-16-9,-15 16-7,13-27 15,-13 27-10,15-18-6,-15 18-4,9-18-6,-9 18-1,5-18 0,-5 18-1,1-17-19,-1 17 5,-1-12 5,1 12 2,0 0-95,0 0-107,-10-19 198,10 19 9,0 0-628,0 0 587,-10-6 39,10 6 3,0 0 0,-3 13 0,3-13 0,0 0 0,0 0 0,0 0 0</inkml:trace>
  <inkml:trace contextRef="#ctx0" brushRef="#br0" timeOffset="30639.3338">11522 11682 1638,'0'0'0,"0"14"0,-3 1 0,3-1 0,0-14 0,0 25 1,3 8-1,-3-33 0,-1 35 0,1-35-2,1 33-1,-1-33 3,-5 23 0,5-23 14,-1 26-13,1-26-1,-5 16 0,5-16-2,-4 15 2,4-15 0,0 0 0,0 0 12,-8 12-10,8-12-2,0 0 0,0 0 15,0 0-12,-9-14-2,9 14-1,-8-15-7,8 15 6,-3-14 0,3 14 1,-4-24-13,4 24 8,4-22 4,-4 22 0,3-31-4,0 13 3,2-1 1,-1 4 1,3-2 10,-2 5-6,3 2-2,-8 10-1,11-13 19,-11 13-10,13-6-5,-13 6-2,0 0 20,15-5-10,-15 5-5,14-2-4,-14 2 11,0 0-6,15 0-4,-15 0-2,0 0 5,15-1-3,-15 1-2,14 27-1,-14-27-3,14 24 0,-14-24 0,11 15 1,-11-15-2,13 19 1,-13-19 0,10 12 1,-10-12-1,8 16 0,-8-16 1,8 11 0,-8-11-2,0 0 1,0 0 0,16 12 1,-16-12 2,0 0 0,0 0-1,0 0 0,11-6 5,-11 6-2,0 0-1,0 0-1,10-15-4,-10 15 1,0 0 0,0 0 0,13-29-11,-13 29 4,11-17 2,-11 17 2,8-17 7,-8 17-1,13-14 0,-13 14-1,7-17 14,-7 17-5,14-12-3,-14 12-2,0 0 22,13-2-8,-13 2-6,0 0-4,14-12 12,-14 12-7,13 0-4,-13 0-3,12 6 1,-3 7-2,-9-13-2,10 13-1,-10-13 0,14 11-1,-14-11-1,10 11 0,-10-11-5,8 20 1,-8-20 1,5 16 0,-5-16-7,5 20 2,-5-20 3,1 15-6,-1-15-230,0 23 227,0-23 12,-2 14 1,2-14-949,-4 20 873,4-20 70,-8 12 5,8-12-559,0 0 495</inkml:trace>
  <inkml:trace contextRef="#ctx0" brushRef="#br0" timeOffset="30849.6519">12070 11788 1381,'0'0'0,"37"-10"0,-37 10 0,28-5 0,-11 19 0,0-19-86,-1 22-90,-1-25 167,-3 17 9,0-17-577,-1 21 539,-11-13 35,15 2 3,-15-2 0,0 0 0</inkml:trace>
  <inkml:trace contextRef="#ctx0" brushRef="#br0" timeOffset="31029.5301">12068 11951 1552,'0'0'0,"0"0"0,0 0 0,8 13 0,-8-13 0,14 4 5,-14-4-2,23 1-1,-23-1 0,26 0 17,-7 15-6,-3-20-4,-7 13-3,6-17-140,-6 19-142,1-20 263,-10 10 12,18-2 1,-18 2 0,17-6 0,-17 6 0,15-7-1070,-15 7 966</inkml:trace>
  <inkml:trace contextRef="#ctx0" brushRef="#br0" timeOffset="31477.785">12907 11532 1876,'0'0'0,"0"-13"0,0 13 0,0 0 0,-3 13 0,3-13 0,0 13 0,0-13 0,-2 19 0,-1-5 4,3-14-2,-5 25 0,0 4-1,5-29 8,-9 40-3,9-40-2,-10 33-1,10-33 3,-10 35-2,10-35-1,-14 29-1,14-29-5,-10 36 1,10-36 1,-16 30 0,16-30-6,-13 29 2,13-29 2,-7 16-4,7-16 2,-5 16 5,5-16 0,0 0 0,0 0 3,0 12-3,0-12 0,0 0 0,0 0 52,0 0-46,0 0-5,14 4-1,-14-4 74,14 3-62,-9-14-10,-5 11-1,13-1 68,-7 14-54,3-22-11,-2 18-3,3-19-64,1 24 45,-1-24 13,-4 20 3,7-20-268,-5 22 174,2-22 60,-10 10 22,18-1-692,-18 1 402,16 0 166,-16 0 73,17-8-130,-17 8 97</inkml:trace>
  <inkml:trace contextRef="#ctx0" brushRef="#br0" timeOffset="31793.4875">13123 11743 1563,'0'0'0,"-14"4"0,-3 1 0,17-5 0,-12 12 0,12-12 0,-14 15 0,14-15 0,-15 32 0,15-32 23,-8 29-7,8-29-5,-4 17-3,4-17 10,0 17-6,0-17-3,0 0-3,0 0-2,14 22-1,-14-22-1,16 1 0,-6-8-20,2 21 6,0-25 4,-2 21 2,4-23-42,-4 24-52,1-28 95,-11 17 5,18-12 34,-18 12-32,10-7-2,-10 7 0,8-18 52,-6 5-47,-2-3-4,0 16-1,-2-25 112,2 25-97,-3-20-12,3 20-3,-6-14-8,6 14 6,-9-11 2,9 11 0,-9-6-189,9 6 141,0 0 35,-15 0 10,15 0-794,0 0 540,0 0 169,-8 9 56,8-9 20,0 0 7</inkml:trace>
  <inkml:trace contextRef="#ctx0" brushRef="#br0" timeOffset="32138.3398">13376 11702 907,'0'0'0,"-13"7"0,13-7 0,0 16 0,0-16 0,10 12-1,-10-12 1,10 11 0,-10-11 0,12 11 7,-12-11-2,14 9-2,-14-9-1,10 12 17,-5 12-6,-5-24-4,8 17-2,-8-17 54,9 19-19,-9-19-13,0 0-9,0 0 58,6 25-25,-6-25-17,0 0-12,0 0 55,-4 20-26,4-20-17,0 0-12,-13 3 27,8 16-16,5-19-12,-14 5-7,14-5-16,-15 10 0,15-10 0,-14 5 0,14-5 28,-15 7-9,15-7-6,-16 3-5,16-3-6,-15 4-1,15-4 0,0 0-1,0 0-42,-11 2 13,11-2 9,0 0 7,2-12-1142,-2 12 1098,0 0 54,13 1 3,-2-13-355,-3 19 329</inkml:trace>
  <inkml:trace contextRef="#ctx0" brushRef="#br0" timeOffset="32482.6828">13667 11712 1595,'0'0'0,"-14"6"0,14-6 0,-20 7 0,20-7 0,-18 7 2,18-7 0,-18 6-1,7 15 0,11-21 26,-18 23-9,18-23-5,-11 14-5,11-14-3,-6 21-2,6-21-1,2 12 0,-2-12-1,5 22 0,-5-22-1,11 15 0,-11-15-15,16 18 4,-16-18 4,16 12-8,-4-14-37,-4 22 49,-8-20 3,20 11 0,-20-11-39,17 14 36,-17-14 3,9 11 0,-9-11-19,0 0 16,0 0 3,5 17 0,-5-17 2,0 0-2,0 0 0,-15 16 0,15-16 10,-19 9-8,19-9-1,-17 4-1,17-4 1,-17 8 0,17-8-1,-16 2 0,16-2-6,-13 2 4,13-2 1,0 0 0,-13-10-256,13 10 147,0 0 62,0 0 26,0 0 11,0 0 6</inkml:trace>
  <inkml:trace contextRef="#ctx0" brushRef="#br0" timeOffset="32708.631">14165 11762 1744,'0'0'0,"0"0"0,0 0 0,0 0 0,-7 20 5,7-20-1,-3 18-2,3-18 0,-2 28-22,2 4-23,0-32 41,-3 36 2,3-36-202,-2 31 189,2-31 12,-6 19 1,6-19-219,-13 17 198,13-17 18,-17 10 3,17-10 0,-19 10 0,9-20 0,-1 17 0,4-18 0,7 11 0</inkml:trace>
  <inkml:trace contextRef="#ctx0" brushRef="#br0" timeOffset="32845.9016">14120 11689 1568,'0'0'0,"0"0"0,0-13 0,0 13 0,0 0-76,0 0-82,0 0 150,0 0 8,0 0-1060,14-1 990,-14 1 64,0 0 6,19 6-171,-19-6 155</inkml:trace>
  <inkml:trace contextRef="#ctx0" brushRef="#br0" timeOffset="33173.8051">14227 11836 1008,'0'0'0,"0"0"0,0 15 0,0-15 0,5 18 52,-5-18-17,8 19-11,-8-19-7,5 18 19,-5-18-12,5 13-7,-7 7-6,2-20 74,0 17-27,0-17-19,0 0-13,0 0 54,0 0-26,1-17-17,-1 17-12,0 0-16,-1-14-2,1 14-3,0 0-1,-7-21 0,7 21-1,-1-14-1,1 14 0,1-17 21,-1 17-7,3-16-5,-3 16-3,6-16 41,-6 16-15,8-13-11,-8 13-7,10-10 14,-10 10-10,0 0-6,14-7-4,-14 7 5,0 0-4,19-1-3,-19 1-3,12 1 1,-2 25-2,-10-26-1,14 17 0,-14-17-7,12 18 2,-12-18 0,10 11 1,-10-11-14,5 18 5,-5-18 4,-2 13 2,2-13-67,0 17-78,0-17 142,0 0 8,0 0-523,-11 23 489,11-23 31,-9 10 3,9-10-994,0 0 898</inkml:trace>
  <inkml:trace contextRef="#ctx0" brushRef="#br0" timeOffset="33654.581">14570 11794 1836,'0'0'0,"0"0"0,0 0 0,0 0 0,0 0 0,-5 13-7,5-13-9,1 13 15,-1-13 1,2 12 0,-2-12 0,4 14 0,-4-14 0,2 14-61,-2-14 55,0 0 5,4 16 1,-4-16-133,10 28 115,-10-28 15,13 12 3,-13-12-396,19 11 321,-8-18 59,-11 7 13,18 0-234,-8 9 177,-1-22 44,-9 13 11,15-6 147,-15 6-96,15-6-31,-15 6-9,9-14 289,-9 14-181,0 0-68,0 0-26,11-8 125,-8 20-79,-2-24-36,-1 12-15,0 0 3,-1 12-9,1-12-4,0 0-3,0 0 41,-3 14-19,3-14-10,0 0-6,0 0 17,3 21-11,-3-21-5,7 11-4,-7-11 21,9 16-10,-9-16-6,15 8-4,-15-8 16,18 9-8,-5-17-5,-3 19-3,2-22 27,-4 22-11,3-25-8,-11 14-5,15-11 64,-15 11-24,14-10-17,-14 10-11,9-18 58,-9 18-26,4-17-18,-4 17-12,2-27 24,-2 27-16,-6-19-10,6 19-7,-2-26-8,2 26-2,-11-13-2,11 13 0,-8-17-36,0 28 11,4-27 8,4 16 5,-16-7-105,8 22-124,8-15 227,-18 3 11,18-3-911,-18 15 852,18-15 55,-15 12 5,15-12-1038,-9 18 938</inkml:trace>
  <inkml:trace contextRef="#ctx0" brushRef="#br0" timeOffset="34495.4405">14939 11703 1764,'0'0'0,"4"-26"0,-4 26 0,0 0 0,10-12 0,-10 12 31,0 0-10,0 0-7,13-7-4,-13 7 100,0 0-35,0 0-24,0 0-16,0 0-6,0 0-9,0 0-7,0 0-4,0 0 6,5 13-4,-5-13-4,-1 16-2,1-16 14,-5 18-7,5-1-3,0-4-3,-1 6 3,2 23-3,2-27-2,-3 17-1,3-18 3,1 20-2,2-21-1,-3 17-1,2-16-1,0 16-1,-5-30 0,11 34 0,-11-34-2,7 27 1,-7-27 0,5 14 0,-5-14-6,4 15 2,-4-15 2,0 0 1,0 0-114,3 14-121,-3-14 226,0 0 10,-1-13-1439,1 13 1345,0 0 88,0 0 6,-15-19 1,15 19 0</inkml:trace>
  <inkml:trace contextRef="#ctx0" brushRef="#br0" timeOffset="34647.6555">14903 11812 1890,'0'0'0,"12"-25"0,-12 25 0,16-7 0,-16 7 0,26 0-84,-7 19-89,0-24 164,-1 18 9,-1-18-693,1 21 647,-2-23 42,-4 17 4,0-16-794,-2 20 717</inkml:trace>
  <inkml:trace contextRef="#ctx0" brushRef="#br0" timeOffset="34841.7158">15243 12000 2304,'0'0'0,"0"0"0,0 0 0,0 0 0,16 5 0,-16-5 10,12 5-3,-12-5-2,15 0-2,-15 0-6,0 0 1,17 1 1,-17-1 0,0 0-107,0 0-114,0 0 211,0 0 10,0 0-1347,0 0 1258,0 0 84,0 0 5,-19-4-481,19 4 436</inkml:trace>
  <inkml:trace contextRef="#ctx0" brushRef="#br0" timeOffset="35456.2009">12789 12342 784,'0'0'0,"19"-6"0,4 6 0,-8 0 0,13 0 15,0 13-5,7-18-3,-2 17-2,3-16 101,1 13-33,1-16-24,-1 18-15,4-16 126,-5 14-52,6-17-35,-2 18-25,6-17 73,3 16-40,-1-17-28,-1 16-18,2-15 42,2 16-26,3-19-17,-2 18-12,5-15 38,-6 14-20,10-19-14,-2 20-8,4-17 36,-3 14-18,3-18-12,-1 17-8,5-13 14,-3 16-10,2-20-6,-4 18-5,4-19-5,-4 23-1,3-21-1,-6 19-1,6-19 45,-10 20-15,6-17-10,-9 21-7,2-18-10,-6 20-2,-1-21 0,-9 18-1,3-16-3,-12 17 1,1-19 0,-6 18 1,-1-16-3,-5 17 1,-4-19 1,-6 18 0,-8-11-22,12 3 8,-12-3 4,0 0 4,0 0-384,0 0 372,0 0 18,-17 6 1,2-11-1461,-7 18 1354,-2-24 99,2 17 7,-5-16 1,1 14 0</inkml:trace>
  <inkml:trace contextRef="#ctx0" brushRef="#br0" timeOffset="36356.9233">12714 12647 1248,'0'0'0,"0"0"0,0 0 0,-10-6 0,10 6 0,0 0 38,0 0-12,0 0-8,0 0-5,0 0 57,0 0-22,0 0-15,0 0-11,0 0 30,0 0-17,0 0-11,0 0-8,-16 14 33,16-14-16,-13 17-11,13-17-7,-19 21 15,7 14-9,12-35-7,-18 31-5,18-31-1,-11 36-2,11-36-2,-5 23-1,5-23-5,2 24 1,-2-24 0,7 17 1,-7-17-6,10 15 2,-10-15 1,12 4 1,-1-14-32,5 22 10,-6-24-25,-10 12 46,24-12-35,-9 18 36,-1-22 2,-3 17 0,1-18-114,2 20 104,-3-21 9,-11 18 1,18-18 7,-18 18-6,17-10-1,-17 10 0,0 0 28,0 0-23,13-12-4,-13 12-1,0 0 57,0 0-44,0 0-9,0 0-3,0 0 76,-3 21-53,3-21-17,-5 12-4,5-12 24,-1 17-17,1-17-7,2 13-1,-2-13-1,11 22-1,-11-22 0,16 14 0,-2-16-6,-1 20 3,4-23 2,-1 14 0,4-15-36,-4 19 16,6-21 9,-3 14 6,1-15-48,0 17 22,-4-20 12,-1 17 8,-4-18 9,2 19 1,-8-22 1,-5 16 0,7-14 27,-7 14-9,5-16-6,-5 16-4,-10-24 52,10 24-20,-10-17-14,10 17-8,-20-22 13,20 22-10,-19-16-7,6 18-4,3-19-3,-1 24-2,-1-21-1,0 19-1,3-19-21,-1 26 6,2-24 4,8 12 3,-13-6-183,11 18-201,2-12 371,0 0 18,-4-12 1,4 12 0</inkml:trace>
  <inkml:trace contextRef="#ctx0" brushRef="#br0" timeOffset="36580.9301">13357 12550 2048,'0'0'0,"0"0"0,0 0 0,0 0 0,0 0 2,-13 8-1,13-8 0,-4 16-1,4-4 2,0-12 0,-2 21-1,2-21 0,-2 22 6,-2 13-2,4-35-2,0 37-1,0-37-1,-4 39-1,4-39 0,-3 38 0,3-38 16,-2 41-5,2-41-3,-4 33-3,4-33-289,-7 34-281,7-34 537,-11 26 26,11-26 2,-11 21 0</inkml:trace>
  <inkml:trace contextRef="#ctx0" brushRef="#br0" timeOffset="36717.5806">13201 12744 1630,'0'0'0,"34"-10"0,-34 10 0,26-8 0,-13 19 0,3-19-180,2 21-182,-1-22 344,-4 16 17,1-19 1,0 24 0</inkml:trace>
  <inkml:trace contextRef="#ctx0" brushRef="#br0" timeOffset="36883.5805">13499 12842 1663,'0'0'0,"0"0"0,0 0 0,0 0 0,0 0 0,0 0-174,0 0-178,0 0 335,0 0 16,0 0-1042,11 1 974</inkml:trace>
  <inkml:trace contextRef="#ctx0" brushRef="#br0" timeOffset="37601.4441">13863 12801 1493,'0'0'0,"-29"-6"0,29 6 0,-16 1 0,16-1 0,-18 1 27,18-1-8,-16 3-6,5 16-4,-2-20 18,5 19-8,8-18-6,-19 12-4,19-12 23,-12 16-10,12-16-7,-10 11-5,10-11-9,-2 13 0,2-13-1,0 0 0,0 0-17,9 20 6,-9-20 3,0 0 3,16-1-79,-6 11-90,0-22 165,-1 19 9,4-20-553,-13 13 516,20-19 34,-20 19 3,20-18-207,-20 18 187,19-20 18,-19 20 2,17-21 88,-17 21-76,11-20-10,-11 20-2,10-19 449,-10 19-365,8-16-67,-8 16-13,0 0 237,5-15-181,-5 15-44,0 0-12,0 0 96,0 0-68,0 0-21,0 0-7,0 0-11,0 0 4,0 0 2,0 0 0,-3-12-11,3 12 6,0 0 3,0 0 2,0 0-15,0 0 8,17-5 4,-17 5 1,15-8-116,-11 22 52,7-26 29,-11 12 15,17-12-37,-3 19 24,-3-23 14,-11 16 8,18-10 3,-18 10 4,15-16 2,-15 16 2,11-16 121,-11 16-40,10-14-28,-10 14-17,3-12 110,-3 12-50,0 0-32,0 0-21,0 0 16,0 0-20,0 0-12,0 0-8,0 0-6,0 0-3,0 0-3,-7 15-1,7-15 9,-7 22-4,7-22-2,-10 17-2,10-17 26,-9 30-10,9-30-6,-15 31-5,15-31 2,-12 42-3,7-30-3,5-12-1,-6 31-20,-4 6 5,6-19 4,-3 17 2,4-21 0,-2 23 2,0-20 1,0 14 0,3-19-5,-5 20 2,7-32 2,-8 33 1,8-33 2,-10 31 0,10-31 0,-16 19 0,16-19 6,-15 15-2,15-15-2,-18 7 0,18-7 3,-15 5-2,7-15-1,8 10 0,-15-5 19,15 5-7,-14-8-4,14 8-3,-14-13 42,14 13-16,-8-12-10,8 12-7,-7-18-20,7 18 1,2-16 1,-2 16 1,3-16-2,-3 16 0,9-13 1,-9 13 1,10-18-109,-10 18-116,14-9 215,-14 9 10,17-15-684,-6 23 640,1-22 41,-12 14 4,25-8 0,-13 12 0</inkml:trace>
  <inkml:trace contextRef="#ctx0" brushRef="#br0" timeOffset="37859.7918">14351 12744 1569,'0'0'0,"-8"-13"0,-4 8 0,12 5 0,0 0 0,-19 10 29,19-10-9,-16 10-6,16-10-4,-17 11 59,2 15-22,15-26-15,-20 22-10,20-22-4,-15 24-6,15-24-4,-12 18-2,12-18-9,-9 21 1,9-21 1,-4 12 0,4-12-200,0 16-209,0-16 390,0 0 19,0 0 1,12 19 0</inkml:trace>
  <inkml:trace contextRef="#ctx0" brushRef="#br0" timeOffset="38233.7985">14451 12766 1729,'0'0'0,"-29"-2"0,29 2 0,-14 4 0,14-4 0,-14 7-2,14-7-1,-12 11 3,12-11 0,-14 11-7,10 15 6,4-26 1,-13 21 0,13-21-47,-5 24 43,5-24 3,-4 14 1,4-14 42,0 17-36,0-17-5,3 13-1,-3-13-19,9 13 16,-9-13 2,11 7 1,-11-7-23,20 7 17,-8-17 5,-1 17 0,3-19-38,-1 21 27,-2-24 8,2 20 2,-2-19 19,-11 14-11,19-11-3,-19 11-2,15-18 44,-10 6-25,1-2-10,-6 14-6,5-23 14,-5 23-9,1-19-5,-1 19-1,-1-15-23,1 15 9,0 0 5,-8-13 2,8 13-207,0 0 85,-15-4 49,15 4 28,0 0-303,0 0 128,-12 7 76,12-7 47,0 0-291,0 0 373</inkml:trace>
  <inkml:trace contextRef="#ctx0" brushRef="#br0" timeOffset="38833.0762">14651 12766 1536,'0'0'0,"0"0"0,-20 10 0,20-10 0,-16 11 1,16-11-1,-15 15 0,4 9 0,11-24 8,-15 28-2,15-28-2,-9 18-2,9-18 13,-6 21-5,6-21-3,-2 12-2,2-12-3,3 14 0,-3-14-1,8 10 0,-8-10-5,15 7 1,-15-7 1,18 5 0,-7-14-5,0 18 2,3-22-5,-14 13 10,20-7-11,-20 7 10,21-10 1,-21 10 0,16-17 72,-16 17-66,15-14-5,-10 2-1,1-6 217,-4 6-190,5 0-24,-7 12-2,7-19 173,-7 19-143,4-12-25,-4 12-5,0 0 86,0 0-67,0 0-15,0 0-4,0 0-35,0 0 24,0 0 7,0 0 2,0 0 0,0 0 1,0 13 0,0 12 0,0-25-5,4 33 3,-4-33 1,3 21 0,-3-21-37,9 24 19,-9-24 9,9 13 5,-9-13-90,8 10 43,-8-10 22,0 0 13,13-7-40,-13 7 23,13-6 13,-13 6 8,14-9-20,-14 9 12,16-13 8,-16 13 5,15-17 8,-15 17 0,13-18 0,-13 18 0,19-28 16,-19 28-5,16-24-4,-16 24-2,21-30 51,-21 30-18,18-29-13,-18 29-8,14-32 84,-14 32-33,12-18-22,-12 18-16,8-15 80,-8 15-36,5-14-25,-5 14-17,0 0 43,0 0-25,1-12-17,-1 12-11,0 0-14,0 0-3,0 0-2,0 0-1,0 0 2,-8 23-1,8-23-1,0 0-1,0 0-1,-17 30 0,17-30 0,-7 22 0,7-22-2,-5 31 1,5-31 0,-3 28 1,3-28-6,-3 31 2,3-31 1,-1 28 1,1-28-82,-1 30-92,1-30 167,1 26 9,-1-26-696,0 25 650,0-25 42,1 19 4,-1-19 0,0 13 0</inkml:trace>
  <inkml:trace contextRef="#ctx0" brushRef="#br0" timeOffset="39163.768">15533 12053 1886,'0'0'0,"1"-12"0,-1 12 0,0 0 0,0 0 0,0 0 3,0 0-1,12 15 0,-12-15-1,9 13 18,-9-13-6,10 16-4,-10-16-2,10 17-1,-10-17-2,15 20-1,-8 6-1,-7-26-11,17 37 3,-17-37 2,15 23 1,-15-23-157,12 21-165,-12-21 309,13 9 15,-13-9-761,8 12 711,-8-12 47,0 0 4,13-11-552,-13 11 498</inkml:trace>
  <inkml:trace contextRef="#ctx0" brushRef="#br0" timeOffset="39361.1954">15724 12041 1728,'0'0'0,"0"0"0,0 0 0,0 0 0,-15 1 12,15-1-4,-13 9-2,13-9-2,-18 17 12,18-17-5,-21 22-3,8 6-3,-1-19 13,3 22-5,-3-24-4,0 15-3,14-22-4,-26 32-1,26-32 0,-23 31 0,23-31-11,-20 33 3,20-33 3,-16 29 1,16-29-182,-18 25-189,18-25 355,-8 19 18,8-19 1,-4 16 0,4-16 0,0 0 0,14-6 0,-14 6 0</inkml:trace>
  <inkml:trace contextRef="#ctx0" brushRef="#br0" timeOffset="39599.2228">15900 12012 1876,'0'0'0,"0"0"0,0 0 0,0 0 0,2 13 0,-2-13 0,0 0 0,-1 20 0,1-20 0,-6 20 1,6-20-1,-9 25 0,-1 4 0,10-29-2,-19 45-1,19-45 3,-14 32 0,14-32-32,-15 34 30,15-34 2,-10 28 0,10-28-502,-10 29 454,10-29 43,-6 20 4,6-20-663,-3 19 572,3-19 79,0 0 11,0 0 1,14 17 1</inkml:trace>
  <inkml:trace contextRef="#ctx0" brushRef="#br0" timeOffset="40183.6718">16091 12060 1568,'0'0'0,"0"0"0,0 0 0,-14-9 0,14 9 28,0 0-8,-13 10-6,13-10-5,-11 19-7,11-19-1,-11 19 0,3 11 0,8-30-4,-10 36 1,10-36 0,-9 25 1,9-25 6,-4 25-2,4-25-1,2 18 0,-2-18 5,1 17-2,-1-17-2,8 12 0,-8-12-4,7 9 0,-7-9 1,0 0 0,19-8-2,-19 8 0,0 0 1,14 2 0,-7-17-3,-7 15 1,7-17 1,-7 17-2,10-21 6,-5 5-2,-1-2 0,1 5 0,-1-4 2,0 5-2,2-2 0,-6 14 0,7-24 9,-7 24-8,4-19-1,-4 19 0,6-18 8,-6 18-6,7-11-2,-7 11 0,0 0-17,14-9 13,-14 9 3,14-4 1,-14 4-64,16 19 46,-16-19 13,18 8 3,-6-16-21,0 26 14,-1-27 6,-1 22 2,2-22 2,-2 25 0,-10-16-1,17 5 0,-17-5 6,14 9-3,-14-9-2,0 0 0,0 0 21,11 17-10,-11-17-6,0 0-2,0 0 62,-8 22-27,8-22-17,-11 9-8,11-9 4,-15 19-7,15-19-4,-12 16-3,12-16-21,-10 19 6,10-19 4,-8 14 3,8-14 6,-2 17 0,2-17-1,1 12 0,-1-12 37,4 15-12,-4-15-9,13 9-6,-13-9 19,16 11-10,-5-17-7,0 18-4,1-21 10,-2 20-7,3-22-4,-2 20-2,2-24 70,-13 15-24,19-7-17,-19 7-12,19-18 68,-19 18-29,15-19-21,-15 19-13,15-26-10,-15 26-6,6-22-4,-6 22-2,6-28 3,-6 28-3,-2-19-2,2 19-1,-4-19-2,4 19-1,0 0 0,-15-2 0,9-10-219,-8 25-231,2-22 428,-4 19 21,-2-17 1,0 23 0</inkml:trace>
  <inkml:trace contextRef="#ctx0" brushRef="#br0" timeOffset="41431.6666">10523 13839 1435,'0'0'0,"0"0"0,0 0 0,0 0 0,0 0 0,14-9 8,-14 9-2,0 0-2,15-4-2,-15 4 52,12-3-16,-12 3-12,18-2-9,-18 2 14,16-4-10,-16 4-7,24 15-4,-24-15-10,24 10 0,-12-18 0,0 18 0,0-20-111,1 23-122,-1-22 222,-1 17 10,2-16 1,0 19 0</inkml:trace>
  <inkml:trace contextRef="#ctx0" brushRef="#br0" timeOffset="41582.4023">10537 13955 1605,'0'0'0,"0"0"0,0 0 0,16-1 0,-16 1 0,23-2-200,-23 2-201,28-5 381,-13 16 19,5-18 1,-7 13 0</inkml:trace>
  <inkml:trace contextRef="#ctx0" brushRef="#br0" timeOffset="45211.1449">11291 13655 272,'0'0'0,"0"0"0,0 0 0,0 0 0,0 0 46,0 0-14,-9-10-10,9 10-7,0 0 93,0 0-34,0 0-24,0 0-16,0 0 71,0 0-35,1-12-23,-1 12-15,0 0 89,0 0-41,0 0-26,0 0-19,0 0 45,14-6-27,-14 6-18,0 0-12,15-7 25,-15 7-16,12-5-10,-12 5-8,19-7-7,-19 7-2,21-7-2,-8 20-1,0-20-6,3 16 2,2-17 0,-4 19 1,1-16-3,1 17 2,-3-16 0,-3 19 1,-10-15-22,23 18 8,-23-18 4,10 14 4,-10-14-10,0 24 5,0-24-14,-15 22 25,15-22-32,-23 31 31,9-29 2,0 21 0,-1-21 76,-3 22-70,6-23-5,-1 18-1,13-19 160,-23 21-140,23-21-17,-17 13-3,17-13 77,-11 17-64,11-17-11,-4 14-1,4-14 138,-2 14-107,2-14-24,0 0-6,0 0 38,9 22-28,-9-22-8,11 7-3,-11-7 14,22 8-9,-12-15-4,3 17-1,-2-16-19,7 14 11,-3-16 3,-1 15 2,1-14-266,2 15 134,0-17 64,-3 15 33,-1-14 16,-1 14 10,2-15 4,-14 9 3,20-6-514</inkml:trace>
  <inkml:trace contextRef="#ctx0" brushRef="#br0" timeOffset="45440.0646">11751 13792 2048,'0'0'0,"0"0"0,0 0 0,0 0 0,0 0-2,0 0-1,0 0 3,0 0 0,0 0-12,0 0 11,0 0 1,0 0 0,0 0-100,0 0 90,0 0 9,0 0 1,0 0-926,0 0 799,0 0 108,0 0 16,0 0 2,0 0 1</inkml:trace>
  <inkml:trace contextRef="#ctx0" brushRef="#br0" timeOffset="45903.9857">12041 13646 1264,'0'0'0,"-18"23"0,18-23 0,-4 17 0,4-17 0,-1 16 7,1-16-2,0 17-2,-3 6-1,3-23 52,-2 29-17,2-29-12,5 18-8,-5-18 20,8 19-12,-8-19-8,13 8-6,-13-8-8,21 10-1,-10-19-1,0 18 0,1-19-77,0 21 24,3-23-57,-4 19 103,2-21-181,-2 22 176,1-24 10,-12 16 1,19-13 31,-19 13-28,12-8-3,-12 8 0,12-12 227,-12 12-199,0 0-24,0 0-3,12-9 184,-12 9-153,0 0-26,0 0-4,0 0 36,6 10-29,-6-10-7,0 0-1,0 0 92,6 16-65,-6-16-19,0 0-6,0 0 29,7 30-21,-7-30-6,4 18-3,-4-18-4,1 19 1,-1-19 1,1 21 0,-1-21-3,-1 22 2,1-22 0,-2 19 1,2-19-10,-5 19 4,5-19 3,-10 12 1,10-12-128,-4 18 54,4-18 30,0 0 18,0 0-436,-5 22 174,5-22 102,0 0 60,0 0-137,0 0 252</inkml:trace>
  <inkml:trace contextRef="#ctx0" brushRef="#br0" timeOffset="46162.0672">12479 13685 1474,'0'0'0,"0"0"0,0 0 0,0 0 0,4 15 0,-4-15 1,0 15 0,0-15 0,0 21-1,0-21 20,-8 19-7,8-6-4,-4 15-2,4-28 50,-5 38-18,5-38-12,-4 27-9,4-27-6,-3 30-4,3-30-3,0 24-1,0-24-44,0 23 13,0-23 8,1 16 6,-1-16-847,9 17 817,-9-17 41,0 0 2,12-3-640,-12 3 593</inkml:trace>
  <inkml:trace contextRef="#ctx0" brushRef="#br0" timeOffset="46505.0341">12686 13724 1400,'0'0'0,"-14"6"0,4 4 0,10-10 0,0 0 0,-1 15 24,1-15-8,0 0-5,4 12-3,-4-12 46,10 10-17,-10-10-12,13 12-7,-13-12 19,16 34-12,-16-34-8,15 23-5,-15-23 21,19 23-11,-19-23-7,16 18-5,-16-18 30,18 21-13,-18-21-9,17 18-5,-17-18 16,11 18-9,-11-18-7,7 17-4,-7-17 21,3 15-10,-3-15-6,0 0-5,0 0 32,-3 23-13,3-23-9,0 0-6,-13 2 6,8 14-6,5-16-4,-14 5-3,14-5-6,-14 7 0,14-7 0,-18 0 0,9-11-57,1 22 18,-1-21-43,-4 17 78,4-18-1247,-3 19 1175,4-21 71,8 13 5,-18-17-582,18 17 531</inkml:trace>
  <inkml:trace contextRef="#ctx0" brushRef="#br0" timeOffset="46670.6625">12790 13730 1780,'0'0'0,"47"-18"0,-34 15 0,7 0 0,-1 20 0,5-25-200,-8 23-201,2-25 381,-5 19 19,1-19-702,-8 22 657,4-21 42,-10 9 4,0 0-365,10 12 330</inkml:trace>
  <inkml:trace contextRef="#ctx0" brushRef="#br0" timeOffset="48275.2683">13134 13914 387,'0'0'0,"0"0"0,0 0 0,0 0 0,0 0 0,0 0 18,0 0-5,0 0-4,0 0-3,0 0 25,0 0-10,0 0-7,0 0-4,0 0 88,0 0-31,0 0-22,0 0-14,0 0 85,0 0-37,0 0-26,0 0-18,0 0 56,0 0-30,0 0-20,0 0-14,0 0 67,0 0-32,0 0-21,0 0-13,0 0 45,0 0-24,0 0-17,0 0-11,0 0 68,0 0-30,0 0-20,0 0-13,0 0 67,0 0-31,0 0-21,0 0-14,0 0-4,0 0-8,0 0-5,0 0-3,0 0 23,13-3-10,-13 3-6,0 0-5,0 0-7,12 2 0,-12-2-1,0 0 0,14-2 24,-14 2-8,13 0-6,-13 0-3,15 0-1,-15 0-3,18 0-1,-10 13-1,4-16-3,-2 15 1,2-19 0,-1 17 0,3-16-19,-14 6 6,19 0 5,-7 7 2,-2-14 20,2 15-4,0-16-3,-12 8-3,15-1-14,-15 1 3,15-2 2,-15 2 2,0 0 43,12 9-12,-12-9-9,0 0-6,0 0 13,0 0-8,11-10-6,-11 10-3,0 0 9,0 0-6,0 0-4,0 0-2,0 0-7,0 0 0,0 0 0,0 0 1,0 0-16,0 0 5,0 0 4,0 0 2,0 0-139,0 0-151,0 0 281,0 0 13,0 0-1285,-5 13 1201,5-13 79,0 0 5,0-12 1,0 12 0</inkml:trace>
  <inkml:trace contextRef="#ctx0" brushRef="#br0" timeOffset="50183.402">13805 13649 880,'0'0'0,"0"0"0,0 0 0,0 0 0,-8-12 62,8 12-20,0 0-13,0 0-9,0 0 17,0 0-12,0 0-8,0 0-5,0 0 54,0 0-21,0 0-14,0 0-10,0 0 37,0 0-18,13-5-13,-13 5-9,0 0 52,0 0-23,0 0-15,0 0-10,-5 14 53,5-14-24,-8 25-17,5-13-11,-3 7 5,4 21-9,-3-26-6,-2 16-5,0-16-2,3 16-2,-1-18-1,1 15-1,-2-16 0,2 16-1,4-27 0,-11 30-1,11-30-7,-8 29 3,8-29 1,-10 24 1,10-24-40,-6 22 13,6-22-31,-7 14 57,7-14-964,-1 15 909,1-15 54,0 0 4,0 0-630,0 0 575</inkml:trace>
  <inkml:trace contextRef="#ctx0" brushRef="#br0" timeOffset="50439.8091">13934 13895 1487,'0'0'0,"0"0"0,0 0 0,0 0 0,0 0 0,0 0 8,0 0-3,0 0-1,0 0-2,0 0 36,0 0-12,0 0-8,0 0-6,0 0 37,0 0-16,0 0-10,0 0-8,0 0-10,0 0-1,0 0-1,0 0-1,0 0-80,14-2 24,-14 2-58,0 0 106,0 0-633,0 0 601,0 0 35,0 0 3,0 0-732,0 0 668</inkml:trace>
  <inkml:trace contextRef="#ctx0" brushRef="#br0" timeOffset="50872.955">14282 13679 1115,'0'0'0,"-27"2"0,13 2 0,14-4 0,-9 9 0,9-9-26,0 0-28,0 16 51,0-16 3,0 0 122,12 12-114,-12-12-7,14 10-1,-14-10 103,19 9-93,-4-2-9,-3 18-1,1-22 31,1 22-27,1-23-3,-7 17-1,5-16 9,-2 18-7,-11-21-2,20 18 0,-20-18 92,22 19-69,-22-19-17,12 19-4,-12-19 83,11 19-58,-11-19-17,5 15-7,-5-15 69,-2 15-44,2-15-17,-7 13-6,7-13 41,-13 15-25,13-15-11,-20 7-6,8-12-4,1 23 0,-2-24 0,-3 18 0,0-17-42,1 20 19,0-21 10,0 14 5,4-15-293,-7 18 121,7-21 69,0 16 41,5-17-267,-4 18 120</inkml:trace>
  <inkml:trace contextRef="#ctx0" brushRef="#br0" timeOffset="51039.7886">14417 13691 1744,'0'0'0,"8"-10"0,-8 10 0,13-12 0,-3 5-199,-10 7-199,21-11 378,-7 22 19,4-19-887,-2 16 829,2-19 54,-1 18 5,-2-16-156,-15 9 141</inkml:trace>
  <inkml:trace contextRef="#ctx0" brushRef="#br0" timeOffset="51446.9266">14902 13652 540,'0'0'0,"13"2"0,0 2 0,-13-4 0,12 12 0,-12-12-13,0 0-16,6 20 28,-6-20 1,-1 16 360,1-16-336,-10 18-22,10-18-2,-9 15 289,-1 16-261,10-31-25,-14 27-3,14-27 198,-15 28-171,15-28-23,-11 22-3,11-22 152,-11 24-124,11-24-24,-9 20-3,9-20 123,-7 20-94,7-20-22,-4 16-7,4-16 90,-1 16-63,1-16-19,0 0-7,0 0 30,11 23-20,-11-23-8,0 0-3,19-4 0,-12 19-1,5-23 0,-3 19-1,4-22-32,0 23 16,4-21 7,-2 18 5,0-21-311,-1 25 137,2-23 75,-3 19 42,-1-21 24,3 23 14,-4-24 9</inkml:trace>
  <inkml:trace contextRef="#ctx0" brushRef="#br0" timeOffset="51937.5552">15212 13680 997,'0'0'0,"-26"5"0,26-5 0,0 0 0,-10 8 0,10-8 54,0 0-17,0 0-11,-5 12-9,5-12 67,0 0-27,5 17-18,-5-17-13,8 12 6,-8-12-10,14 14-7,-14-14-5,16 16 7,-8 11-5,5-23-4,-3 17-3,-10-21-6,24 26 0,-24-26 0,19 22 1,-19-22-2,19 25 0,-19-25 1,15 22 0,-15-22-5,11 22 2,-11-22 1,7 21 1,-7-21-4,3 14 2,-3-14 2,0 0 0,0 0-4,-16 22 2,16-22 2,-20 4-4,9-11 110,-2 22-98,1-24-6,0 16 0,1-18 101,-2 21-93,1-23-7,0 20-1,4-19 147,8 12-130,-19-10-15,19 10-2,-8-11 202,8 11-169,-5-16-27,5 16-5,3-14-13,-3 14 9,10-19 2,-10 19 1,22-18 4,-22 18-3,30-16 0,-12 16-1,3-16-13,2 21 8,1-21 3,0 19 1,0-17-215,-1 21 125,1-21 50,-2 18 23,3-18-473,-9 24 249,4-26 117,-3 22 59,2-20 30,-4 21 16</inkml:trace>
  <inkml:trace contextRef="#ctx0" brushRef="#br0" timeOffset="53864.652">14766 13730 311,'0'0'0,"0"0"0,0 0 0,0 0 0,12-2 0,-12 2 51,0 0-16,0 0-11,0 0-7,0 0 73,13-4-28,-13 4-20,0 0-14,0 0 26,12-5-18,-12 5-11,0 0-8,15-1 4,-15 1-7,0 0-4,18 0-4,-18 0-8,15 18 1,-15-18 0,14 5 1,-14-5-14,13 7 4,-6-16 3,-7 9 3,0 0-134,13 13-147,-13-13 271,0 0 13,10-12 1,-10 12 0</inkml:trace>
  <inkml:trace contextRef="#ctx0" brushRef="#br0" timeOffset="55106.952">14739 13789 535,'0'0'0,"0"0"0,0 0 0,13 0 0,-13 0 0,0 0-2,0 0-4,14-2 6,-14 2 0,0 0 66,0 0-61,0 0-5,0 0 0,12-8 149,-12 8-135,0 0-12,0 0-2,0 0 142,0 0-122,0 0-17,0 0-3,8-11 84,-8 11-68,0 0-13,0 0-2,0 0 47,0 0-36,0 0-9,11-8-2,-11 8 36,0 0-25,0 0-8,13-2-3,-13 2-2,0 0 1,14-4 0,-11 18 0,-3-14 28,9 11-16,-9-11-6,0 0-3,13-11 12,-11 28-7,-2-17-4,0 0-2,11-12 14,-10 25-7,-1-13-4,0 0-2,8-13 38,-8 26-16,0-13-10,0 0-6,5-15 40,-5 15-19,0 0-11,0 0-7,0 0-6,2 13-2,-2-13-1,0 0-1,7-11 0,-6 25-1,-1-14 0,0 0-1,11-11 0,-9 27 0,-2-16 0,0 0 0,14-11-3,-13 25 1,-1-14 0,0 0 1,0 0 2,0 0 0,0 0-1,0 0 0,0 0 30,2 19-10,-2-19-6,0 0-4,0 0 8,-12 15-5,12-15-4,0 0-3,0 0-2,-11 18-1,11-18-1,0 0 0,0 0 1,-12 19-1,12-19-1,0 0 0,0 0 0,-13 21-1,13-21 0,-11 12 0,11-12-3,-8 10 1,8-10 1,-10 12 0,10-12-3,-8 11 1,8-11 1,0 0 1,-10 7-4,5 6 2,5-13-4,0 0 7,0 0-707,-6 11 665,6-11 39,0 0 3,0 0-753,0 0 686</inkml:trace>
  <inkml:trace contextRef="#ctx0" brushRef="#br0" timeOffset="56771.7109">15133 13773 306,'0'0'0,"0"0"0,0 0 0,0-14 0,0 14 0,0 0 55,0 0-17,0 0-12,0 0-8,12-9 68,-12 9-27,0 0-19,0 0-13,16-3 24,-16 3-17,0 0-11,13-6-7,-13 6 30,0 0-15,15-5-11,-15 5-6,14-4 33,-11 22-15,-3-18-11,0 0-7,21-6 34,-19 18-16,5-22-10,-7 10-7,0 0 48,20 8-21,-12-21-14,-8 13-9,12-5-1,-5 17-6,-1-23-4,-6 11-3,0 0 13,14 11-6,-8-23-4,-6 12-2,0 0 7,13 12-4,-13-12-3,0 0-2,10-14 7,-5 28-4,-5-14-2,0 0-2,14-12 3,-9 26-2,-5-14-1,0 0-1,16-11 4,-8 26-2,-8-15-1,0 0-1,13-8 0,-8 22-1,-5-14 0,0 0 0,13-6 25,-10 22-8,-3-16-6,0 0-3,0 0-22,0 0 5,0 0 2,9 9 2,-9-9 7,0 0-1,0 0-1,0 0 0,0 0 2,6 14-1,-6-14-1,0 0 0,0 0-2,0 0 0,0 0 0,0 0 1,0 0 2,12 16-1,-12-16 0,0 0-1,0 0 6,0 0-2,0 0-1,0 0-1,0 0 5,5 18-3,-5-18-1,0 0-1,0 0 5,0 0-2,0 0-2,0 13-1,0-13 17,0 0-6,0 0-4,0 0-3,0 0 12,-7 18-5,7-18-4,0 0-3,0 0 3,0 0-3,0 0-2,0 0-1,0 0-2,0 0-1,0 0 0,0 0 0,0 0 9,-6 13-2,6-13-3,0 0-1,0 0 12,0 0-5,0 0-3,0 0-2,0 0 5,-11 13-3,11-13-2,0 0-2,0 0 3,0 0-2,0 0-1,-12 11-1,12-11-2,0 0 0,0 0 0,0 0 0,0 0-2,0 0 1,0 0 0,-12 6 1,12-6-3,0 0 1,0 0 1,0 0 0,-12-5-2,12 5 1,0 0-4,0 0 6,0 0-125,-11 11 118,11-11 6,0 0 1,0 0-965,0 0 880,0 0 77,0 0 7,0 0-480,0 0 421</inkml:trace>
  <inkml:trace contextRef="#ctx0" brushRef="#br0" timeOffset="57884.0273">11874 14437 412,'0'0'0,"0"0"0,0 0 0,9-10 0,-9 10 0,0 0 52,0 0-16,16-12-11,-16 12-8,12-6 69,-12 6-28,16-5-18,-16 5-13,17-9 69,-9 23-31,8-22-21,-5 15-14,5-19 58,-1 21-29,3-21-19,-4 16-14,4-16 41,1 21-23,2-20-14,-4 17-10,5-16 32,2 21-17,0-22-12,-5 17-8,10-17 35,-6 21-17,8-21-11,-2 16-7,5-17 12,-1 22-9,5-22-6,-7 14-4,8-14 17,-7 22-8,9-25-6,-3 20-3,5-19 20,-2 22-9,3-20-6,-6 17-4,6-17 3,-5 23-4,7-25-2,-8 20-2,9-19-1,-7 29-1,4-26-1,-7 18 0,5-20-1,-7 26 0,10-26 0,-10 21 0,7-20 7,-2 23-3,3-23-1,-6 19-1,6-22 18,-9 27-7,10-24-4,-7 19-3,6-23 21,-1 29-8,0-27-6,-5 20-4,8-21 2,-8 25-3,7-24-3,-8 21-1,8-21-6,-4 26 1,0-24 0,-8 20 0,6-19-1,-5 15 0,7-17 1,-9 17 0,8-14 1,-4 13 0,4-16 0,-7 18 0,4-17 0,-3 18 0,4-18 0,-5 17 0,4-15 1,-6 16 0,6-17-1,-7 16 0,5-15 2,-5 16 0,3-18-1,-6 18 0,4-17 7,-6 16-2,7-17-2,-8 16-1,6-13 29,-2 15-10,2-18-7,-3 18-5,1-16 0,-2 15-3,1-15-2,-5 15-2,4-14-4,-8 15 1,3-17 0,-3 15 0,2-12-1,-7 13 0,3-15 1,-15 9 0,24-2-2,-24 2 1,14 0 0,-14 0 1,0 0 3,15 5-1,-15-5-1,0 0 0,0 0 20,0 0-7,14-11-4,-14 11-3,0 0 7,0 0-4,0 0-3,0 0-3,0 0-83,0 0-85,0 0 155,0 0 9,0 0-1111,0 0 1037,-13-6 68,13 6 6,0 0 0,0 0 0</inkml:trace>
  <inkml:trace contextRef="#ctx0" brushRef="#br0" timeOffset="58305.0795">15783 13830 1478,'0'0'0,"0"0"0,12 8 0,-12-8 0,10 11 0,-2-2 64,-8-9-20,15 17-14,-15-17-10,16 16 45,-10 8-20,-6-24-15,18 23-9,-18-23-6,18 20-5,-18-20-3,15 18-2,-15-18-9,15 22 1,-15-22 1,13 14 0,-13-14-53,13 17 18,-13-17-41,0 0 74,0 0-464,7 19 440,-7-19 26,0 0 2,0 0-610,0 0 557,0 0 48,0 0 4,0 0 1,0 0 0</inkml:trace>
  <inkml:trace contextRef="#ctx0" brushRef="#br0" timeOffset="58543.9587">15987 13801 1616,'0'0'0,"0"0"0,-15 7 0,15-7 0,-12 11 7,12-11-2,-13 15-2,13-15-1,-13 19-2,8 6 0,5-25 0,-16 29 0,16-29 18,-13 26-6,13-26-4,-17 22-2,17-22 61,-18 25-21,18-25-15,-16 21-10,16-21-1,-17 28-7,17-28-4,-18 25-3,18-25-11,-15 28 2,15-28 0,-10 20 1,10-20-103,-5 23-114,5-23 209,0 0 9,0 0-709,-5 26 663,5-26 43,0 0 4,0 0 0,13 10 0</inkml:trace>
  <inkml:trace contextRef="#ctx0" brushRef="#br0" timeOffset="58844.5582">16255 13770 1600,'0'0'0,"0"0"0,0 0 0,0 0 0,0 0 4,4 15-1,-4-15-1,0 0-1,0 20 8,0-20-2,-2 17-3,2-17-1,-3 18 66,0 8-22,3-26-15,-8 30-10,8-30 16,-13 29-12,13-29-8,-11 22-6,11-22-4,-13 25-3,13-25-1,-15 21-2,15-21-12,-12 25 4,12-25 2,-8 19 1,8-19-179,-10 17-189,10-17 353,0 0 17,0 0-898,0 21 840,0-21 54,0 0 5,17-9-322,-17 9 291</inkml:trace>
  <inkml:trace contextRef="#ctx0" brushRef="#br0" timeOffset="59174.034">16474 13823 1531,'0'0'0,"-12"0"0,12 0 0,-16 11 0,16-11 0,-10 11 5,10-11-1,-11 13-2,11-13 0,-13 13 61,7 10-19,6-23-14,-9 24-10,9-24 20,-3 23-13,3-23-8,2 19-7,-2-19-3,6 20-3,-6-20-2,12 14-1,-12-14-7,12 16 1,-12-16 1,12 6 1,-12-6 3,12 6-1,-12-6 0,0 0-1,17-12 50,-17 12-16,0 0-11,0 0-7,12-14 2,-12 14-6,0 0-3,0 0-3,4-21 12,-4 21-6,-4-15-4,4 15-2,0-24-8,0 24 1,-2-20 0,2 20 1,-3-19-41,3 19 13,-2-17-30,2 17 55,0-16-519,0 16 490,2-12 30,-2 12 2,0 0-920,12-10 839,-12 10 73,10-6 7,-10 6 1,19-4 0</inkml:trace>
  <inkml:trace contextRef="#ctx0" brushRef="#br0" timeOffset="59473.6989">16810 13815 1488,'0'0'0,"0"0"0,0 0 0,0 0 0,0 0 21,0 0-7,-8 17-4,8-17-3,-7 17 34,7-17-13,-8 17-8,8-17-7,-6 17 60,1 7-23,5-24-16,-3 22-11,3-22 26,0 18-16,0-18-11,3 14-7,-3-14 37,6 11-17,-6-11-11,0 0-8,21-3 61,-16 18-25,3-26-17,-8 11-12,18 2 67,-18-2-29,13-4-20,-13 4-14,17-7 70,-17 7-32,15-10-21,-15 10-15,11-11 12,-11 11-14,10-17-9,-10 17-6,3-18-11,-3 18-1,3-18 0,-3 3 0,-5-1-58,5 16 19,-13-20 13,13 20 8,-20-16-158,20 16-183,-29-7 341,14 6 17,-10 3-1389,7 0 1297,-11 1 87,4 15 5,1-19 1,5 19 0</inkml:trace>
  <inkml:trace contextRef="#ctx0" brushRef="#br0" timeOffset="100532.4133">12995 14803 496,'0'0'0,"0"0"0,0 0 0,0 0 0,0 0 69,0 0-21,0 0-15,0 0-11,0 0 43,0 0-21,4-13-14,-4 13-10,0 0 4,0 0-8,0 0-5,0 0-3,0 0 4,0 0-4,11-10-2,-11 10-2,0 0 44,11-9-15,-11 9-11,16-4-7,-16 4 40,10-6-18,-10 6-12,20 8-8,-11-15 32,4 20-16,-1-24-11,0 18-7,-3-17-1,3 19-5,-3-21-3,-9 12-2,16-6 13,-9 20-5,-1-26-4,-6 12-3,0 0-2,16 12-1,-16-12-1,0 0 0,0 0 3,11 5-1,-11-5-1,0 0-1,0 0 6,7 19-3,-7-19-1,-1 14-1,1-14 9,-2 18-4,2-18-2,-6 17-2,6-17 18,-7 22-7,7-22-4,-11 20-3,11-20 12,-8 23-6,8-23-4,-14 17-3,14-17 5,-14 20-3,14-20-3,-15 17-2,15-17 3,-15 18-2,15-18-1,-16 15-1,16-15 4,-13 16-2,13-16-1,-17 13-1,17-13 0,-12 17 0,12-17-1,-12 6 0,12-6 5,-6 11-2,6-11-1,0 0-1,0 0-6,-11 12 1,11-12 1,0 0 0,0 0 6,0 0-1,0 0-1,0 0-1,0 0 15,12 16-5,-12-16-3,0 0-3,15-12 46,-4 22-16,0-21-11,-11 11-8,22-7 15,-6 17-10,-1-21-7,-3 15-4,-1-18-5,4 23-1,0-21-1,-1 15-1,-1-16-3,-1 21 0,1-21 1,-13 13 0,24-8-3,-15 18 1,-1-20 1,-8 10 0,19-5-2,-19 5 1,12 1 0,-12-1 1,0 0-12,18 8 4,-18-8-10,0 0 18,16-10-333,-9 21 314,-7-11 19,0 0 1,12-6-539,-7 19 491,-5-13 44,0 0 3,13-10 1,-13 10 0</inkml:trace>
  <inkml:trace contextRef="#ctx0" brushRef="#br0" timeOffset="101119.8754">13586 14893 1452,'0'0'0,"0"0"0,0 0 0,0 0 0,0 0 0,0 0 1,0 0-1,0 0 0,0 0 0,0 0 70,0 0-22,0 0-15,0 0-11,0 0 83,0 0-33,0 0-24,0 0-15,0 0-4,0 0-9,0 0-7,0 0-4,0 0 42,0 0-17,0 0-11,0 0-7,0 0 36,0 0-16,0 0-12,0 0-8,0 0 61,0 0-25,0 0-17,0 0-12,0 0 10,0 0-11,0 0-7,0 0-5,0 0 11,0 0-7,6-12-4,-6 12-4,0 0-3,0 0-1,0 0-1,0 0 0,0 0-6,0 0 1,0 0 1,0 0 1,0 0-14,0 0 5,0 0 3,0 0 3,0 0-7,0 0 4,-15 3-10,15-3 17,0 0-5,-14 8 6,14-8 0,0 0 0,-15 8-13,15-8 12,0 0 1,0 0 0,-14 7-119,14-7 104,0 0 13,0 0 2,0 0-321,0 0 264,0 0 47,0 0 8,0 0-385,0 0 296,0 0 68,0 0 17,1 12-515,-1-12 361,0 0 108,0 0 34,16 2 12,-16-2 4</inkml:trace>
  <inkml:trace contextRef="#ctx0" brushRef="#br0" timeOffset="101733.2472">13976 14770 1200,'0'0'0,"0"0"0,-10-9 0,10 9 0,0 0 2,0 0-1,0 0 0,-14-2 0,14 2-40,0 0-43,0 0 78,0 0 4,0 0 64,0 0-59,0 0-5,0 0 0,0 0 293,-12 4-264,12-4-26,0 0-3,0 0 55,0 0-47,0 0-7,-6 12-1,6-12 6,0 0-4,0 0-2,0 0 0,-3 15 27,3-15-20,0 0-6,0 0 0,1 14 43,-1-14-30,0 0-10,0 0-2,8 12 50,-8-12-32,0 0-12,12 9-4,-12-9 60,0 0-35,22 10-15,-22-10-8,18 7 2,-18-7-4,14 6-2,-5 11-1,-9-17-1,19 18 0,-19-18 0,16 12 0,-16-12 15,13 14-6,-13-14-3,11 11-3,-11-11 8,10 14-4,-10-14-3,8 10-1,-8-10 10,8 18-5,-8-18-3,0 0-2,0 0 13,2 31-5,-2-31-4,-1 13-2,1-13 16,-3 15-7,3-15-5,0 0-3,0 0 24,-11 23-10,11-23-7,0 0-4,0 0 1,-16 14-4,16-14-1,0 0-2,-13-3-4,8 16 1,5-13 0,0 0 0,-18-7-7,13 21 2,5-14 2,-13-1 0,13 1-74,-12 5-83,12-5 152,-17-4 8,17 4-512,-14-3 478,14 3 31,-13-4 3,13 4-826,-14-3 747,10-11 70,4 14 8,-9-10 1,9 10 0</inkml:trace>
  <inkml:trace contextRef="#ctx0" brushRef="#br0" timeOffset="102048.6914">14026 14787 1680,'0'0'0,"0"0"0,8-9 0,-8 9 0,13-3 15,-13 3-5,25-6-3,-10 4-2,4-2 17,4 19-7,1-25-4,-4 18-4,4-20 33,-2 23-13,4-23-9,-5 18-5,1-19 17,1 24-10,-4-24-6,-4 20-4,1-20 8,1 27-6,-1-26-3,-3 20-3,0-22-3,-1 29-1,-1-26-1,0 19 0,-4-20-16,1 29 5,1-28 3,-9 11 2,14 0-228,-8 16-233,-6-16 443,14 0 22,-14 0 1,0 0 0</inkml:trace>
  <inkml:trace contextRef="#ctx0" brushRef="#br0" timeOffset="103084.7681">10638 16491 600,'0'0'0,"3"-12"0,-3 12 0,0 0 0,0 0 0,0 0 148,10-11-46,-10 11-32,0 0-23,0 0 91,14-6-45,-14 6-31,0 0-20,16-10 121,-16 10-55,19-11-37,-19 11-24,25-5 21,-11 10-23,5-17-16,-4 14-10,4-14-11,1 17-3,1-19-1,-5 16-2,5-14-9,-5 18 2,3-17 2,-6 17 1,2-15-93,-4 19 31,2-19 20,-4 20-47,-9-11-609,15 7 661,-15-7 37,0 0 2,0 0 0,5 22 0</inkml:trace>
  <inkml:trace contextRef="#ctx0" brushRef="#br0" timeOffset="103339.6057">10649 16647 1418,'0'0'0,"-13"4"0,0 3 0,13-7 0,0 0 0,0 0-3,0 0-5,0 0 8,0 0 0,16-5 94,-16 5-88,12-8-5,-12 8-1,16-10 116,-16 10-105,18-7-10,-18 7-1,21-8 23,-21 8-20,20-11-2,-20 11-1,20-1 11,-9 11-9,2-21-2,-13 11 0,24-8 1,-12 16 0,5-19-1,-17 11 0,24-6-5,-13 14 4,2-19 0,-13 11 1,23-4-71,-16 15 43,5-21 17,-12 10 6,16-5-258,-9 17 142,2-23 63,-9 11 30,15-4-465,-15 4 235</inkml:trace>
  <inkml:trace contextRef="#ctx0" brushRef="#br0" timeOffset="104676.472">4891 16716 819,'0'0'0,"-8"-11"0,8 11 0,0 0 0,-3-16 0,3 16-8,0 0-8,0 0 15,3-15 1,-3 15 9,0 0-8,10-13-1,-10 13 0,0 0 148,8-10-134,-8 10-12,0 0-2,14-10 215,-14 10-186,0 0-25,13-2-3,-13 2 168,16 4-137,-16-4-26,15 18-4,-15-18 113,24 16-87,-10-19-20,-2 16-6,5-18 111,1 17-77,1-18-24,-1 16-8,6-19 88,0 20-56,5-19-22,-7 15-8,11-17 68,-1 20-41,2-22-17,-3 17-9,6-20 43,-3 23-25,6-23-12,-6 22-6,11-20 24,-5 19-14,5-18-8,-6 16-3,6-17 17,-5 22-9,2-24-6,-5 20-3,8-18 47,-6 23-20,3-21-12,-6 17-7,1-17 29,-3 22-15,2-22-10,-9 20-6,7-20 29,-10 23-14,3-22-9,-5 20-6,2-20 24,-2 22-12,-1-21-8,-8 16-5,3-17 14,-1 21-8,-1-20-5,-14 9-3,18-4 4,-10 16-4,1-22-2,-9 10-2,0 0 2,12 11-2,-12-11-1,0 0-1,5-12 43,-5 12-15,0 0-9,0 0-7,0 0-13,0 0 0,0 0-1,0 0 0,0 0-9,0 0 3,0 0 2,0 0 1,0 0-46,0 0 16,0 0-37,0 0 66,0 0-587,1 13 556,-1-13 32,0 0 3,0 0-1657,-8 27 1511,8-27 132,-17 13 12,17-13 2,-12 12 0</inkml:trace>
  <inkml:trace contextRef="#ctx0" brushRef="#br0" timeOffset="105651.7888">12892 16698 1087,'0'0'0,"-11"-8"0,11 8 0,0 0 0,0 0 0,0 0 33,0 0-10,18-2-7,-18 2-5,22 1 76,-22-1-27,26 0-19,-26 0-13,26 0 9,-9 17-12,2-23-9,-4 19-5,6-18 42,1 17-17,2-16-11,0 13-9,4-17 40,-2 17-19,6-18-12,-4 16-8,9-15 34,-4 16-16,7-19-12,-2 18-7,4-18 51,-5 21-22,6-21-15,-7 19-9,6-18 9,1 21-9,-1-22-7,-5 21-5,3-18 10,-3 22-6,2-22-5,-11 18-2,6-16 37,-3 18-14,-2-18-9,-8 18-6,0-19 18,-2 21-10,-1-23-7,-5 19-5,0-17 46,-1 21-18,-2-22-13,-10 8-8,11 1 32,-4 11-16,-7-12-11,0 0-7,0 0 31,0 0-15,10-7-10,-10 7-7,0 0-8,0 0-2,0 0-1,0 0-1,0 0-9,8 13 2,-8-13 2,0 0 0,0 0-32,0 0 12,0 0 7,10 11 5,-10-11-649,0 0 627,14-2 31,-14 2 2,12 1 0,-12-1 0</inkml:trace>
  <inkml:trace contextRef="#ctx0" brushRef="#br0" timeOffset="107331.7827">17793 11805 608,'0'0'0,"-14"-5"0,14 5 0,0 0 0,-14 4 0,14-4 80,0 0-25,0 0-17,0 0-12,0 0 25,0 0-16,0 0-11,0 0-8,0 0 34,-10 7-16,10-7-11,0 0-8,0 0 10,0 0-9,11 4-5,-11-4-3,0 0 22,0 0-10,16-8-6,-16 8-5,0 0 69,13-8-25,-13 8-17,0 0-12,6-12 54,-6 12-25,0 0-18,4-14-11,-4 14 31,0 0-18,0 0-12,-6-13-8,6 13-9,0 0-3,-12-10-1,12 10-2,0 0-5,-13-4 1,13 4 1,-13 4 0,13-4-18,-12 5 6,12-5 4,-10 8 3,10-8-120,-8 10-134,8-10 247,-4 15 12,4-15-757,2 12 708,-2-12 46,7 11 4,-7-11 0,19 6 0</inkml:trace>
  <inkml:trace contextRef="#ctx0" brushRef="#br0" timeOffset="107676.958">18222 11601 823,'0'0'0,"0"0"0,0 0 0,0 0 0,0 0 0,11 11 13,-11-11-4,0 0-3,0 16-2,0-16 95,-3 12-31,3-12-21,-1 13-15,1-13 81,-4 19-36,4-19-25,-5 35-17,5-35 37,-3 33-23,3-33-17,-8 31-10,8-31 3,-9 36-8,9-36-6,-10 33-3,10-33-4,-10 38-1,10-38-1,-18 34-1,18-34-5,-15 39 1,15-39 1,-15 36 1,15-36-8,-15 34 2,15-34 3,-9 21 1,9-21-167,-7 23-178,7-23 331,-5 17 16,5-17-912,-1 17 853,1-17 55,0 0 5,13-1-69,-13 1 63</inkml:trace>
  <inkml:trace contextRef="#ctx0" brushRef="#br0" timeOffset="107949.3053">18312 12000 1360,'0'0'0,"0"0"0,0 0 0,0 0 0,0 0-20,-2 13-23,2-13 41,0 0 2,12 5-118,-12-5 111,14 1 6,-14-1 1,15 6 8,-15-6-7,18 0-1,-18 0 0,17 0 24,-11 16-21,-6-16-2,0 0-1,18-4 166,-18 4-135,0 0-25,0 0-4,14-11 49,-14 11-38,0 0-9,0 0-3,-1-15 9,1 15-7,0 0-2,0 0 0,-11-9-92,11 9 56,0 0 20,-8-12 9,8 12-356,0 0 195,0 0 88,-14 7 40,14-7 19,0 0 9</inkml:trace>
  <inkml:trace contextRef="#ctx0" brushRef="#br0" timeOffset="108502.7847">18787 11706 1552,'0'0'0,"-24"16"0,24-16 0,-9 22 0,9-22 0,-6 25 1,-1 11 0,7-36-1,-5 40 0,5-40 5,-5 38-1,5-38-2,-6 31 0,6-31 3,-4 33-1,4-33-2,-6 26 0,6-26-1,-4 27 0,4-27 0,-5 17-1,5-17 2,-5 15-1,5-15 0,0 0-1,0 0 11,-16 10-3,16-10-3,0 0-2,-14-17 2,14 17-2,-10-13 0,10 13-1,-9-23 5,9 23-2,-7-26-2,7 26-1,-3-36 0,3 36-1,8-37 0,-4 23-1,5-19-6,-9 33 2,19-43 2,-12 21 0,6 0 18,-4 8-5,1-6-3,-2 6-3,5 2 25,-13 12-10,16-19-6,-16 19-5,10-13 50,-10 13-19,10-11-13,-10 11-8,0 0 0,0 0-6,20-2-4,-20 2-3,13 7 1,-13-7-3,16 12-1,-16-12-1,13 15 1,-13-15-1,14 17-1,-14-17 0,10 20-3,-6 15 1,-4-35 0,3 37 0,-3-37-7,-1 41 3,1-41 2,-3 31 1,3-31-26,-4 31-30,4-31 55,-7 26 3,7-26-398,-6 28 372,6-28 24,-7 22 2,7-22-846,-5 19 765,5-19 72,-6 13 8,6-13-417,0 0 360</inkml:trace>
  <inkml:trace contextRef="#ctx0" brushRef="#br0" timeOffset="108639.7575">18766 11871 720,'0'0'0,"6"-11"0,-6 11 0,11-9 0,-11 9-227,15-10-225,0 4 429,1 12 22,0-17-11,1 21 11</inkml:trace>
  <inkml:trace contextRef="#ctx0" brushRef="#br0" timeOffset="108922.9993">18990 11742 843,'0'0'0,"0"0"0,12-5 0,-12 5 0,0 0 0,0 0 115,0 0-36,0 0-25,0 0-17,0 0 53,0 0-29,0 0-20,0 0-13,-7 18 12,7-18-13,-3 12-9,3-12-6,-1 15 6,1-15-6,1 17-4,-1-17-3,6 18 5,-2 10-3,-4-28-3,12 24-1,-12-24-3,12 24 0,-12-24 0,13 18 0,-13-18 0,12 17 0,-12-17 0,10 13 0,-10-13-4,7 17 1,-7-17 1,5 12 1,-5-12 2,-3 16-1,3-16 0,0 0 0,-10 8 32,1 6-10,9-14-7,-14 10-5,14-10 3,-17 11-4,17-11-3,-19 8-2,19-8-7,-19 7 1,8-14 1,1 19 0,10-12-5,-21 5 2,10-15 1,11 10 1,-19 1-122,19-1-130,-16-3 242,16 3 11,-13-5 1,13 5 0</inkml:trace>
  <inkml:trace contextRef="#ctx0" brushRef="#br0" timeOffset="109374.6939">19181 11632 1370,'0'0'0,"0"0"0,6 13 0,-6-13 0,2 13 0,-2-1 1,0-12 0,0 19 0,0-19-1,0 17 15,0 15-4,0-32-4,0 34-2,0-34 40,0 36-14,0-36-9,0 29-7,0-29 5,0 32-7,0-32-4,-2 27-3,2-27-4,0 24-1,0-24 0,-2 17 0,2-17-1,-2 14 0,2-14 0,0 0 0,0 0 7,-2 14-2,2-14-2,0 0-1,-4-12 1,4 12 0,0 0-1,0 0-1,1-20-16,-1 20 5,9-17 3,-9 17 2,14-23-22,-14 23 26,14-17 1,-14 17 0,17-22 37,-17 22-34,16-13-3,-16 13 0,13-13 114,-13 13-102,0 0-10,0 0-2,16-10 26,-13 24-22,-3-14-3,0 0-1,17-4 58,-15 22-46,-2-18-10,0 0-1,13 3 51,-9 20-38,-4-23-10,7 16-3,-7-16 1,5 22-1,-5-22-1,2 19 0,-2-19-15,-4 24 9,4-24 3,-7 23 2,7-23-55,-10 28 30,10-28 13,-15 21 7,15-21-351,-14 23 168,14-23 85,-13 12 45,13-12 25,-10 12 14</inkml:trace>
  <inkml:trace contextRef="#ctx0" brushRef="#br0" timeOffset="109675.835">19612 11926 1439,'0'0'0,"37"-3"0,-24 3 0,5-1 0,-1 16 0,0-18-151,1 19-155,-2-23 291,-5 20 14,-1-21-489,-1 21 458,-9-13 29,0 0 3,0 0-397,11 9 359</inkml:trace>
  <inkml:trace contextRef="#ctx0" brushRef="#br0" timeOffset="109840.9827">19593 12085 1456,'0'0'0,"0"0"0,0 0 0,0 0 0,14 9 119,-14-9-37,23 5-26,-23-5-18,35 0 2,-16 20-13,8-24-9,-1 15-6,0-21-18,-2 25 2,-1-24 1,-4 17 1,0-19-453,-4 23-433,-2-22 844,-13 10 41,13-11 3,-13 11 0</inkml:trace>
  <inkml:trace contextRef="#ctx0" brushRef="#br0" timeOffset="113036.7807">20657 11906 752,'0'0'0,"-5"-13"0,5 13 0,0 0 0,0 0 9,0 0-2,0 0-3,0 0-1,0 0 5,0 0-2,-5-13-2,5 13-1,0 0 112,0 0-36,0 0-25,0 0-17,0 0 23,0 0-19,0 0-14,0 0-8,0 0 18,0 0-12,-15 13-8,15-13-6,-12 17 37,12-17-15,-16 18-11,16-18-7,-13 22 24,6 4-12,7-26-9,-12 29-6,12-29 43,-2 26-18,2-26-12,3 14-8,-3-14 14,12 16-10,-12-16-7,17 7-5,-3-14 4,-4 21-5,6-23-2,-3 16-2,3-20 4,0 22-3,1-24-1,-3 22-2,2-19 38,-3 16-13,-2-20-9,-11 16-6,19-14 38,-19 14-16,12-18-10,-12 18-8,10-23 23,-10 23-12,4-21-9,-4 21-6,-3-24-4,3 24-2,-5-17-2,5 17-1,-13-17-3,13 17 0,0 0 0,-20 0 0,11-12-119,9 12-129,-14-8 236,14 8 11,-17 2-725,17-2 678,-17 9 44,17-9 4,-14 16 0,14-16 0</inkml:trace>
  <inkml:trace contextRef="#ctx0" brushRef="#br0" timeOffset="113681.7778">21325 11766 1160,'0'0'0,"38"-6"0,-38 6 0,28 0 0,-14 15 0,3-18 7,-2 22-3,0-25-1,-3 18-1,0-19 18,-4 24-7,-8-17-4,13 5-2,-13-5-7,9 17 0,-9-17 0,3 12 0,-3-12 12,-3 24-4,3-24-3,-10 15-1,10-15 34,-12 27-11,12-27-9,-16 21-6,16-21 50,-14 23-19,14-23-14,-12 22-9,12-22 42,-9 21-20,9-21-13,-8 16-10,8-16 55,-4 15-24,4-15-16,0 0-11,0 0 64,-4 20-29,4-20-19,0 0-13,0 0 29,6 15-18,-6-15-12,12 0-8,-1-11 0,-2 27-6,4-26-3,-1 19-3,2-18-6,0 25 1,3-26 0,-2 18 0,2-19-7,-4 25 3,3-25 1,-2 21 1,2-21-148,-8 24-160,4-24 295,-12 11 14,15 0-681,-15 16 637,0-16 41,0 0 4,0 0 0,0 0 0</inkml:trace>
  <inkml:trace contextRef="#ctx0" brushRef="#br0" timeOffset="114343.9469">21031 12022 1444,'0'0'0,"0"0"0,0 0 0,0 0 0,0 0 0,16 7 0,-16-7 0,0 0 0,12 3 0,-12-3 17,0 0-5,0 0-4,0 0-2,0 0 46,0 0-16,0 0-11,0 0-8,0 0 42,0 0-19,0 0-13,0 0-9,0 0 35,0 0-17,0 0-12,0 0-8,0 0 7,0 0-7,0 0-5,0 0-4,0 0 8,0 0-5,0 0-3,0 0-3,0 0 45,0 0-16,0 0-10,0 0-8,0 0 6,0 0-7,0 0-4,0 0-4,0 0-1,0 0-2,-14-3-1,14 3 0,0 0 0,0 0-1,0 0 0,-10 10-1,10-10 6,0 0-2,0 0-1,0 15-1,0-15 11,0 0-4,0 0-3,0 0-2,0 0 5,0 0-2,0 0-3,9 10-1,-9-10-3,0 0 0,10-10 0,-10 10 0,6-11-5,-6 11 2,0 0 1,0 0 0,6-12-15,-6 12 5,0 0-13,0-13 24,0 13-20,0 0 20,-8-11 1,8 11 0,0 0-60,-13-2 55,13 2 4,0 0 1,-15 5-106,15-5 93,-11 7 11,11-7 2,0 0-510,-13 8 420,13-8 73,0 0 14,-7 17 2,7-17 1</inkml:trace>
  <inkml:trace contextRef="#ctx0" brushRef="#br0" timeOffset="114972.9569">21795 11835 1459,'0'0'0,"8"-12"0,-8 12 0,0 0 0,14 0 0,-14 0 32,0 0-10,14-1-7,-14 1-5,0 0 90,0 0-32,0 0-21,0 0-16,0 0 57,0 0-29,0 0-19,3 15-13,-3-15 22,-6 17-16,1-3-11,5-14-7,-8 25-6,4 8-3,0-20-2,-1 15-1,4-16-4,-2 15 0,3-27 1,-1 27 0,1-27 0,4 27 0,-4-27 0,6 15 0,-6-15 6,9 17-2,-9-17-1,0 0-1,19-7-16,-14 20 4,7-24 3,-12 11 2,24-9-92,-24 9-102,23-9 190,-23 9 8,27-13-98,-27 13 93,23-19 5,-23 19 1,22-19 0,-22 19 0,12-13 0,-12 13 0,7-11 140,-7 11-121,0 0-16,0 0-3,0 0 76,0 0-62,0 0-11,0 13-2,0-13 68,-2 15-52,2-15-12,-6 15-4,6-15 48,-5 18-33,5-18-11,-8 19-3,8-19 48,-7 24-30,7-24-12,-3 20-5,3-20-48,-4 25 25,4-25 11,-5 15 4,5-15-46,-5 20 25,5-20 12,0 0 7,0 0-268,-8 25 120,8-25 65,0 0 37,0 0 20,-7 13 13,7-13 8,0 0 4,1-19 3,-1 19 2</inkml:trace>
  <inkml:trace contextRef="#ctx0" brushRef="#br0" timeOffset="115318.5114">22243 11843 1478,'0'0'0,"0"0"0,-11 11 0,11-11 0,-1 12 0,1-12 25,1 13-8,-1-13-5,0 0-4,7 17 86,-7-17-29,10 18-21,-10-18-14,12 18 43,-11 11-23,10-21-16,-5 19-12,5-18 1,-9 17-8,11-22-5,-6 17-3,-7-21-2,15 32-2,-15-32-1,8 24 0,-8-24 25,5 27-8,-5-27-7,-3 19-3,3-19 54,-15 18-20,15-18-14,-13 11-9,13-11-15,-19 10-2,19-10-1,-20 5 0,11-14-6,-6 24 1,4-26 1,-4 19 1,2-20-130,-2 22-141,3-25 259,-3 17 12,3-19-1417,-3 21 1324,4-26 87,-3 17 6,6-21-274,8 26 248</inkml:trace>
  <inkml:trace contextRef="#ctx0" brushRef="#br0" timeOffset="115483.6527">22430 11799 2158,'0'0'0,"63"-13"0,-46 30 0,7-23 0,-6 17 0,5-20-142,0 22-146,-3-22 274,-6 17 13,1-20-307,-4 24 288,0-21 18,-11 9 2,0 0-639,15 9 577,-15-9 56,0 0 5,0 0 1,0 0 0</inkml:trace>
  <inkml:trace contextRef="#ctx0" brushRef="#br0" timeOffset="116009.7794">20696 12487 1163,'0'0'0,"37"-21"0,-37 21 0,33-6 0,-10 17 0,3-20 118,-1 21-37,4-23-25,-1 14-18,7-16 116,-1 22-50,0-24-34,3 20-24,1-21 64,-3 27-37,5-25-25,-4 19-16,7-17 33,-4 22-22,3-19-14,0 17-10,1-19 29,-1 25-16,5-23-11,-6 19-7,8-19 26,-1 23-13,1-22-9,-4 19-6,5-19 11,-8 24-7,6-23-6,-5 19-3,1-19 2,-4 23-3,-2-23-2,-6 16-1,-1-18-4,-9 22 1,4-22 0,-5 18 0,-2-18-1,-6 25 0,2-26 0,-15 10 1,21-1-6,-18 13 2,-3-12 1,0 0 1,16-9-50,-17 21-58,1-12 104,0 0 6,0 0-319,0 0 298,0 0 19,0 0 2,0 0-822,-23 13 743,9-21 70,-2 17 8,-5-15-943,-3 17 813</inkml:trace>
  <inkml:trace contextRef="#ctx0" brushRef="#br0" timeOffset="116549.1598">20358 12872 720,'0'0'0,"0"0"0,-2-12 0,2 12 0,0 0 120,0 0-37,18-12-26,-18 12-19,16-6 95,-16 6-43,20-9-30,-8 22-20,3-22 59,0 22-33,3-24-22,-1 18-15,0-19 22,1 22-17,1-22-12,-1 17-7,2-13-8,-5 17-3,2-18-1,-3 14-1,3-13-19,-7 21 5,3-20 4,-1 18 3,-12-11 14,19 7-3,-19-7-2,0 0-1,0 0 11,16 18-4,-16-18-4,0 0-2,0 0 47,-9 25-17,9-25-10,-13 12-8,13-12 41,-15 19-19,15-19-12,-15 19-8,15-19 30,-15 23-16,15-23-10,-15 21-7,15-21 41,-11 21-19,11-21-12,-9 13-8,9-13 18,-4 18-12,4-18-7,-2 14-5,2-14 11,7 17-7,-7-17-5,10 11-3,-10-11-18,12 12 4,-12-12 2,19 5 2,-4-11 6,0 19-1,-3-20 0,3 14-1,-2-17-239,2 20-243,0-21 457,-1 15 23,-1-16 1,3 19 0</inkml:trace>
  <inkml:trace contextRef="#ctx0" brushRef="#br0" timeOffset="116761.3759">21026 12857 1728,'0'0'0,"0"0"0,0 0 0,0 0 0,0 0-127,0 0-131,0 0 246,0 0 11,-1-13-40,1 13 38,0 0 3,0 0 0,0 0-140,0 0 127,0 0 11,6-12 2,-6 12-837,0 0 722,0 0 97,13-5 16,-13 5-125,12 0 102</inkml:trace>
  <inkml:trace contextRef="#ctx0" brushRef="#br0" timeOffset="117150.5859">21362 12707 1376,'0'0'0,"-16"-2"0,16 2 0,-8 11 0,8-11 0,0 0 26,-7 15-8,7-15-6,-3 14-4,3-14 69,3 13-24,-3-13-17,4 16-12,-4-16 51,5 37-24,-5-37-17,16 22-11,-16-22 25,18 24-16,-18-24-10,23 23-7,-23-23 36,24 24-16,-12-23-12,-2 19-7,-10-20 27,20 28-14,-20-28-10,17 23-6,-17-23 18,14 20-10,-14-20-6,6 14-5,-6-14 39,0 17-16,0-17-11,-7 12-7,7-12 59,-10 12-24,10-12-16,-17 7-11,6-13 16,4 22-13,7-16-8,-20 5-6,8-13-7,3 24-2,9-16-1,-19 2 0,19-2-13,-21 4 3,21-4 3,-21-1 1,21 1-162,-19 2-178,13-14 327,6 12 16,-13-5-1253,13 5 1171,-11-7 77,11 7 5,-2-19 1,2 19 0</inkml:trace>
  <inkml:trace contextRef="#ctx0" brushRef="#br0" timeOffset="117375.7812">21387 12747 1192,'0'0'0,"41"-13"0,-41 13 0,29-5 0,-13 20 0,2-22 67,0 21-21,-1-23-14,-1 19-10,-1-20 5,-3 21-9,3-20-5,-6 16-4,8-18-106,-9 24 30,7-22-73,-2 15 133,0-16 7,0 22 0,-1-20 0,0 15 0,0-18-1015,1 22 926</inkml:trace>
  <inkml:trace contextRef="#ctx0" brushRef="#br0" timeOffset="117781.4003">22925 12099 1886,'0'0'0,"0"0"0,0 0 0,15 3 0,-15-3 0,10 14-78,-10-14-84,13 19 154,-13-19 8,16 19-38,-9 12 35,-7-31 3,13 29 0,-13-29-152,14 27 138,-14-27 12,12 23 2,-12-23-660,11 22 569,-11-22 78,10 13 11,-10-13 1,8 10 1</inkml:trace>
  <inkml:trace contextRef="#ctx0" brushRef="#br0" timeOffset="118005.4893">23097 12066 1856,'0'0'0,"0"0"0,-6 14 0,6-14 0,-8 19-14,8-19-16,-11 27 28,3 5 2,1-17-68,-2 16 63,9-31 5,-18 35 0,9-24-37,0 14 33,9-25 4,-19 32 0,19-32 0,-26 35 0,26-35 0,-23 22 0,23-22-48,-19 28 38,19-28 8,-19 22 2,19-22-537,-12 24 402,12-24 98,-9 12 27,9-12 7,-3 13 2</inkml:trace>
  <inkml:trace contextRef="#ctx0" brushRef="#br0" timeOffset="118290.7856">23402 11884 1469,'0'0'0,"0"0"0,0 0 0,0 0 0,-5 17 0,3-4 33,2-13-10,-8 25-7,8-25-5,-11 29 41,4 7-17,1-26-11,-1 20-7,0-18-1,0 25-5,3-23-4,-2 15-2,3-17-17,-1 24 3,4-36 3,-7 37 2,7-37-123,-6 37-134,6-37 248,-2 24 12,2-24-433,-2 18 405,2-18 27,0 0 2,0 0-740,10 12 669</inkml:trace>
  <inkml:trace contextRef="#ctx0" brushRef="#br0" timeOffset="118906.0419">23614 11988 1472,'0'0'0,"-13"14"0,13-14 0,-11 9 0,11-9 0,0 0-23,-8 14-24,8-14 45,-5 19 2,5-19 38,-5 41-35,5-41-3,2 25 0,-2-25 86,4 29-78,-4-29-7,8 18-1,-8-18-78,19 20 68,-19-20 8,16 11 2,-16-11-2,14 12 2,-5-22 0,-9 10 0,0 0 24,17 10-18,-11-25-5,-6 15 0,8-10 111,-8 10-76,7-10-24,-7 10-8,5-22 59,-5 22-39,2-19-14,-2 19-6,2-26 16,-1 8-11,0 3-5,-1 15-2,1-21 57,-1 21-28,1-19-15,-1 19-8,2-14 18,-2 14-12,0 0-6,2-17-3,-2 17-1,0 0-2,11-10-1,-4 24 0,-7-14-9,19 7 3,-6-16 2,-1 19 1,3-19-32,-2 20 12,4-22 7,-4 20 6,6-18-32,-8 19 14,8-19 9,-6 19 6,4-16 2,0 17 3,-2-18 2,-1 19 2,-2-17 3,-4 17 0,-8-12 0,16 7 0,-16-7 12,8 13-4,-8-13-2,0 0-2,0 0 52,3 23-17,-3-23-13,-8 18-8,8-18 31,-7 24-15,7-24-11,-7 19-8,7-19 2,-6 29-6,6-29-3,-3 20-3,3-20 16,0 23-6,0-23-5,4 12-3,-4-12 50,6 12-18,-6-12-13,0 0-8,21-7 24,-14 19-14,6-26-9,-13 14-6,25-11 77,-25 11-29,25-14-20,-25 14-14,23-26 13,-23 26-13,26-29-9,-14 21-6,4-23-1,-16 31-4,19-31-2,-19 31-2,16-29-6,-16 29 1,2-25 0,-2 25 1,0-24-47,0 24 15,-17-13 10,2 16-25,1-17-483,-7 25 502,-1-21 27,-2 21 2,-2-12-1451,-1 16 1334,-1-17 107,-3 18 9,4-15-349,-3 15 310</inkml:trace>
  <inkml:trace contextRef="#ctx0" brushRef="#br0" timeOffset="119598.9074">19450 14073 1504,'0'0'0,"10"-13"0,-10 13 0,21-8 0,-4 3-156,3 17-160,2-22 301,-3 15 14,3-18 1,-1 24 0,-1-23 0,-4 15 0,2-16-913,-8 24 825</inkml:trace>
  <inkml:trace contextRef="#ctx0" brushRef="#br0" timeOffset="119778.1701">19325 14228 1932,'0'0'0,"-13"4"0,13-4 0,0 0 0,0 0 0,18 0-5,-18 0-5,25-6 9,-12 5 1,7-4-349,-1 14 326,2-19 21,-6 16 2,3-14-1187,-3 16 1073,-1-17 102,-14 9 10,19-4 2,-19 4 0</inkml:trace>
  <inkml:trace contextRef="#ctx0" brushRef="#br0" timeOffset="120753.8616">20203 14553 1273,'0'0'0,"0"0"0,0 0 0,13-8 0,-13 8 0,13 0 71,-13 0-22,19-1-16,-19 1-10,28-2 48,-15 15-22,7-18-16,-3 12-11,5-12 20,3 14-14,0-16-9,-1 14-6,1-12 4,2 17-6,2-21-3,-3 16-3,6-14-3,-5 16-1,6-18 0,-2 16-1,2-14-2,-2 16 1,2-20 0,-3 20 1,4-19 0,-3 18 0,3-19 0,-6 14 0,8-15 0,-3 17 0,3-18 0,-4 18 0,4-17 5,-4 19-2,2-21-1,-5 21 0,3-20 38,-8 22-12,5-22-9,-8 19-6,3-18 39,2 23-17,0-22-11,-5 18-8,3-19 20,2 24-11,0-24-8,-1 20-6,4-17 10,-8 20-7,8-22-4,0 19-4,1-18 0,0 20-2,2-20-1,-3 17-1,3-18-2,-3 22 0,2-22 0,-4 17 0,5-18 6,-8 21-2,6-22-1,-3 18-1,1-18 28,-5 23-9,3-23-7,-3 17-5,2-16-7,-4 23-1,5-23 0,-5 18 0,6-20 9,-9 26-3,7-24-2,-5 19-2,7-19 5,-2 24-3,-1-23-2,0 20 0,2-20 23,-2 24-9,4-24-5,-7 20-4,6-19 19,-7 23-9,6-23-5,-5 19-4,3-21 23,-9 25-10,12-25-7,-7 21-5,2-20 26,-2 22-12,2-22-7,-4 18-6,3-19 21,-4 25-10,6-24-7,-7 18-5,7-18 27,-6 24-12,6-25-8,-8 19-5,9-15 20,-10 21-10,7-26-8,-1 21-4,1-16 12,-4 21-7,-1-26-4,0 20-4,-2-17 4,-2 22-4,0-24-2,-12 12-2,16-3 2,-11 16-1,1-24-1,-6 11-1,0 0-12,0 0 3,0 0 2,0 0 2,9-11-133,-9 11-143,0 0 265,0 0 13,0 0-920,0 0 860,-6-13 56,6 13 5,0 0 0,0 0 0</inkml:trace>
  <inkml:trace contextRef="#ctx0" brushRef="#br0" timeOffset="122133.6789">7525 16271 1700,'0'0'0,"-7"-15"0,3 1 0,4 14 0,0 0 0,0 0 64,0 0-20,0 0-14,0 0-9,0 0 75,0 0-30,13-6-21,-13 6-15,0 0 47,0 0-25,15 1-17,-15-1-11,0 0 2,0 0-9,10 8-5,-10-8-4,0 0 30,0 0-13,7 19-8,-7-19-5,0 12 9,0-12-7,-3 18-5,3-18-3,-4 21-6,4-21 0,-7 21 0,0 5 0,7-26-9,-6 33 3,6-33 2,-9 20 1,9-20-99,-6 17-109,6-17 201,0 0 9,0 0-1481,-11 17 1384,11-17 91,0 0 6,-3-19-499,3 19 452</inkml:trace>
  <inkml:trace contextRef="#ctx0" brushRef="#br0" timeOffset="122523.7732">7345 16125 1015,'0'0'0,"-42"15"0,42-15 0,-23 12 0,8 11 0,15-23 168,-27 25-52,27-25-37,-22 18-26,22-18 86,-21 24-45,21-24-32,-17 26-20,17-26 18,-13 40-20,13-40-13,-9 34-9,6-20 0,-1 18-6,1-16-4,3 15-2,0-14 0,5 15-2,2-22-1,-1 18-1,6-20-6,-1 23 1,7-22 1,-1 16 0,2-22-20,6 22 7,1-26 4,-2 17 4,0-22-4,0 21 4,1-27 2,-1 20 2,4-25 25,-5 23-7,6-26-4,-3 17-4,5-20 92,-2 23-31,-2-26-21,0 20-15,-1-19 55,-2 17-28,-3-20-19,-2 14-14,-1-20 51,-5 26-25,-2-24-17,-3 15-12,-1-15 24,-7 32-16,5-36-10,-5 36-7,-5-40-19,5 40 1,-16-25 2,16 25 0,-25-19-123,11 23 40,-7-21-93,0 23 169,-2-20 9,3 24 0,-3-20 0,0 20 0,6-25 0,1 20 0</inkml:trace>
  <inkml:trace contextRef="#ctx0" brushRef="#br0" timeOffset="123606.1265">14953 16401 1184,'0'0'0,"0"0"0,9-13 0,-9 13 0,0 0 76,14-8-23,-14 8-17,16-7-11,-3 3 52,-13 4-25,23-10-16,-6 19-12,-2-21 47,2 24-23,0-26-15,-1 19-11,2-19 38,-1 25-20,-1-23-13,-3 18-9,6-19 20,-8 26-13,7-23-8,-6 17-6,1-15 0,1 20-4,-3-21-2,-4 19-1,-7-10-14,17 7 3,-17-7 2,0 0 2,0 0-29,13 13 10,-13-13 7,0 0 5,0 0 0,-6 23-11,6-23 20,-10 11 1,10-11 31,-14 17-29,14-17-2,-14 10 0,14-10 106,-9 14-96,9-14-9,-4 13-1,4-13 177,-5 13-153,5-13-21,1 14-2,-1-14 88,10 12-72,-10-12-14,12 10-2,-12-10 18,19 8-15,-7-15-3,-2 19 0,6-18-19,-5 17 12,3-21 4,-3 20 1,4-17-166,-5 14 102,5-17 38,-6 17 16,6-16-492,-15 9 271,21-10 120,-21 10 56,19-12 28,-19 12 13</inkml:trace>
  <inkml:trace contextRef="#ctx0" brushRef="#br0" timeOffset="123979.3453">15254 16094 1268,'-14'-1'0,"-52"12"0,44 11 0,2-21 0,-2 21 0,1-20 61,1 20-19,-1-21-13,1 18-10,2-19 23,2 25-13,1-18-9,-2 18-7,5-15-4,-3 21-3,6-19-2,-2 19-1,4-14-2,-2 18 0,5-17-1,-1 16 0,5-14 1,-3 15 0,6-23-1,0 20 0,6-17 32,-3 21-10,7-23-7,-1 15-5,7-18 38,4 21-15,1-25-11,3 16-7,5-19 51,-2 19-21,6-23-14,-4 15-10,5-20 51,0 20-23,2-24-16,-4 19-11,7-23 49,-7 21-23,6-25-15,-7 17-11,4-19 37,-1 21-19,0-26-13,-3 20-9,-2-26 48,-3 25-22,-3-28-14,-4 23-10,-1-21 10,-3 16-9,-1-21-7,-4 18-5,-1-20-13,-5 26 1,-1-24 1,-6 22 1,0-19-40,0 34 14,-11-36 8,0 27 6,-3-18-163,2 28-180,-4-20 338,-2 19 17,-1-17 1,2 27 0</inkml:trace>
  <inkml:trace contextRef="#ctx0" brushRef="#br0" timeOffset="125345.791">22375 15704 1472,'0'0'0,"3"-14"0,-3 14 0,0 0 0,11-11 57,-11 11-18,13-7-12,-13 7-9,13-7 58,-13 7-24,18-7-17,-11 19-11,9-17 24,-5 21-15,7-22-11,-1 17-7,4-18-6,-9 25-3,10-25-2,-9 19-1,6-19-6,-2 25 1,-1-24 1,-7 18 0,-9-12-18,17 10 6,-17-10 5,0 0 2,0 0-43,-4 22-55,4-22 99,-18 9 5,18-9 6,-26 15-6,13-19 0,-5 18 0,6-16-4,-7 20 4,19-18 0,-25 9 0,25-9 7,-22 11-6,22-11-1,-17 9 0,17-9 0,-10 10 0,10-10 0,0 0 0,0 0 16,-8 18-12,8-18-3,0 0 0,0 0 36,8 23-25,-8-23-8,0 0-3,14-4 3,-13 24-2,-1-20-1,0 0-1,17 3-5,-16 15 2,-1-18 2,0 0 1,12 4-3,-13 15 1,1-19 1,0 0 1,0 0-2,3 24 1,-3-24 0,0 0 1,0 0-42,-1 20 17,1-20 10,0 0 6,0 0 25,-12 24-6,12-24-4,0 0-2,0 0-1,-22 16-1,14-26-1,-4 20 0,1-21-2,-2 23 1,0-24 0,-2 17 0,0-20-19,3 24 6,0-25 5,-6 16 2,8-18 7,-7 23 0,8-24 0,-4 15-1,8-20 5,5 24-1,-16-24-1,16 24-1,-8-26 34,8 26-12,-7-35-7,7 35-6,2-42 16,-2 42-9,3-45-6,3 20-3,4-7 1,-10 32-3,13-39-2,-3 25-2,2-21 8,2 28-3,2-20-3,-1 17-2,5-15-2,-5 19-1,5-21 0,-2 21 0,0-16 14,-4 23-5,6-18-2,-4 19-3,8-16 5,-11 24-3,10-21-2,1 20-1,1-16 14,-2 23-6,6-19-3,-5 18-3,4-12 2,-6 18-2,7-18-2,-5 18-1,7-17 2,-9 25-1,7-20-1,-3 18 0,-1-15-2,-4 26 0,1-23 0,-5 20 0,-1-16 10,-4 20-3,2-20-2,-8 22-2,1-27-13,-7 26 3,0-25 3,-6 20 1,0-20-6,-4 24 3,0-26-6,-7 15 11,5-20 24,-11 21-21,5-27-2,-6 17 0,10-19 29,-12 19-26,7-25-3,-7 18 0,1-20-3,-2 20 2,0-25 1,-2 16 0,0-18-213,-8 21 176,5-24 30,-5 20 5,4-24 2,-3 23 0</inkml:trace>
  <inkml:trace contextRef="#ctx0" brushRef="#br0" timeOffset="127373.7193">3009 17557 1901,'0'0'0,"-15"-7"0,2-2 0,13 9 0,0 0 0,0 0 58,0 0-18,0 0-12,0 0-9,0 0 11,0 0-9,0 0-7,0 0-4,0 0 17,0 0-8,0 0-6,0 0-4,0 0 26,0 0-11,0 0-8,0 0-5,0 0 8,0 0-6,13-6-4,-13 6-3,18-9-3,-18 9-1,22-13-1,-22 13 0,21-18-6,-9 31 2,-12-13 1,15 0 0,-15 0 12,0 0-3,9-14-3,-9 14-1,0 0-10,0 0 3,-13-11 1,2 19 1,11-8 8,-20 0-2,20 0-1,-11-13-1,11 13-14,-19 0 4,19 0 2,-18 3-6,18-3-274,0 0 270,-14 10 15,14-10 1,0 0-937,1 14 862,-1-14 69,13 10 5,-13-10-863,18-2 764</inkml:trace>
  <inkml:trace contextRef="#ctx0" brushRef="#br0" timeOffset="127732.521">3418 17350 1936,'0'0'0,"-2"-13"0,2 13 0,0 0 0,0 0 112,0 0-35,0 0-25,0 0-16,-3-13 37,3 13-23,0 0-16,0 0-12,-5 13 21,5-13-14,-5 21-9,5-21-7,-7 33 16,1 2-9,0-19-7,-4 17-4,5-18 0,-4 24-3,4-19-2,-3 16-1,0-16 1,0 20-1,0-17-1,-2 18 0,-3-18-3,5 15 0,-3-17 0,1 12 1,-3-18-3,7 23 0,-4-19 1,1 14 1,-1-18-19,8 18 6,-3-20 4,4 13-10,1-26-844,0 32 817,0-32 44,8 16 3,3-22-1479,0 13 1360</inkml:trace>
  <inkml:trace contextRef="#ctx0" brushRef="#br0" timeOffset="127975.1433">3401 17874 1495,'0'0'0,"0"0"0,12 6 0,-12-6 0,0 0 0,16 1-2,-16-1-2,16-1 4,-16 1 0,18-9-91,-18 9 85,18-12 6,-18 12 0,19-4-16,-13 16 14,-6-12 2,0 0 0,7-20 65,-7 20-56,0 0-7,0 0-2,-15-13-3,15 13 2,-17-1 1,17 1 0,-12-13-229,12 13 172,-11-3 41,11 3 12,0 0 3,0 0 0</inkml:trace>
  <inkml:trace contextRef="#ctx0" brushRef="#br0" timeOffset="128288.7001">3941 17554 2595,'0'0'0,"0"12"0,2 2 0,1 3 0,-3-4 0,3 3 99,-6 19-31,3-20-21,-3 17-15,6-17 41,-6 17-24,3-32-15,3 37-12,3-23-10,-9 19-4,3-33-2,0 41-2,3-29-9,-9 19 2,6-31 1,-5 36 0,5-36-48,-6 32 16,6-32 11,-5 25-25,5-25-641,-4 18 651,4-18 36,0 0 2,0 0-1748,-6 15 1608,4-28 127,2 13 12,-4-23 1,4 23 0</inkml:trace>
  <inkml:trace contextRef="#ctx0" brushRef="#br0" timeOffset="128454.7588">3991 17576 2182,'0'0'0,"27"-45"0,-15 49 0,5-20 0,-5 16 0,5-17 28,-2 17-9,2-18-5,-5 18-5,2-15-1,-1 16-3,0-16-2,-13 15 0,21-11-119,-21 11-125,21-4 229,-21 4 11,13-1-1376,-13 1 1285,0 0 86,5 16 5,-5-16 1,-5 12 0</inkml:trace>
  <inkml:trace contextRef="#ctx0" brushRef="#br0" timeOffset="128619.7728">3972 17783 2296,'0'0'0,"29"4"0,-29-4 0,22-7 0,-22 7 0,26-12-52,-10 18-54,3-16 100,-6 14 6,6-17-1159,-1 17 1082,-2-18 71,-2 17 6,5-19-802,-7 17 724</inkml:trace>
  <inkml:trace contextRef="#ctx0" brushRef="#br0" timeOffset="128858.4431">4532 17470 2112,'0'0'0,"0"0"0,0 0 0,0 0 0,0 0 87,0 0-27,0 0-19,0 0-13,0 0 119,0 0-47,-11 16-32,11-16-23,-8 22 31,8-22-25,-13 28-17,3 4-11,2-15 2,0 16-8,2-18-6,-3 15-3,5-14-4,0 17-1,1-18-1,-2 15-1,5-30-12,2 35 4,-2-35 2,3 30 2,-3-30-96,10 29-108,-10-29 197,16 25 9,-16-25-731,21 20 684,-7-22 44,-2 14 4,5-18 0,-5 21 0</inkml:trace>
  <inkml:trace contextRef="#ctx0" brushRef="#br0" timeOffset="129146.0647">5041 17893 2375,'0'0'0,"-4"-16"0,4 16 0,9-8 0,-9 8 0,17-10 45,-17 10-14,22-11-10,-8 21-7,-1-23-9,3 26-1,-2-26-1,-14 13-1,24-8-150,-12 18-156,-1-20 289,-11 10 14,14-6-1479,-14 6 1382,0 0 91,0 0 6,0 0 1,-1 17 0</inkml:trace>
  <inkml:trace contextRef="#ctx0" brushRef="#br0" timeOffset="129266.2317">5037 18037 1597,'0'0'0,"9"10"0,-9-10 0,17 1 0,-17-1 0,23-4-110,-23 4-115,31-13 214,-14 22 10,4-20-1165,-8 16 1089</inkml:trace>
  <inkml:trace contextRef="#ctx0" brushRef="#br0" timeOffset="129865.4671">5851 17640 1376,'0'0'0,"-2"-26"0,2 26 0,0 0 0,0 0 0,0 0 158,3-14-49,-3 14-34,0 0-25,0 0-1,0 0-16,0 0-11,0 0-7,2 19 65,-2-19-26,0 22-17,0-22-13,-5 30 16,4-17-13,-1 7-9,-6 16-6,8-36-6,-7 43-2,7-43-1,-7 36-1,7-36-25,-1 36 8,1-36 5,-4 32 3,4-32-208,0 34-223,0-34 416,4 21 21,-4-21-1363,8 21 1273</inkml:trace>
  <inkml:trace contextRef="#ctx0" brushRef="#br0" timeOffset="130180.0073">6070 17688 1933,'0'0'0,"-10"9"0,2 5 0,8-14 0,-8 17 0,0-5 19,8-12-6,-5 21-4,4 3-2,1-24 4,6 25-4,-6-25-2,11 15-2,-11-15 6,15 17-2,-15-17-3,19 8-1,-9-17-5,1 22 1,5-23 0,-16 10 0,21-11-1,-11 19 1,1-26 0,-11 18 1,16-6 40,-16 6-12,10-11-9,-10 11-6,3-12 47,-3 12-19,-3-16-13,3 16-9,-10-17-6,7 3-4,3 14-3,-11-18-2,11 18-18,-15-14 4,15 14 3,-14-7 3,14 7-141,0 0-154,-13-4 284,13 4 14,0 0-1002,0 0 936,-5 16 62,5-16 5,0 0 0,0 0 0</inkml:trace>
  <inkml:trace contextRef="#ctx0" brushRef="#br0" timeOffset="130480.779">6374 17636 1568,'0'0'0,"0"0"0,-8 12 0,8-12 0,-11 15 64,11-15-20,-8 17-14,8-17-9,-8 22 61,8 5-26,0-27-18,-2 33-13,2-33 7,5 29-11,-5-29-6,12 15-5,-12-15 11,20 17-7,-20-17-5,23 8-3,-10-16 3,1 24-3,-4-24-2,2 15-1,0-21 13,1 24-5,-2-24-4,-11 14-2,16-4 85,-16 4-29,14-12-20,-14 12-13,10-13 47,-10 13-25,2-14-16,-2 14-11,0-16 6,0 16-9,-5-16-7,5 16-4,-10-18-22,10 18 5,-14-11 2,14 11 2,-15-10-85,15 10 28,-14-16-65,14 16 119,-10-8-834,10 8 791,0 0 46,-17 5 4,17-5-1257,0 0 1146</inkml:trace>
  <inkml:trace contextRef="#ctx0" brushRef="#br0" timeOffset="130990.9356">7263 17261 2000,'0'0'0,"0"0"0,0 0 0,5-13 0,-5 13 86,0 0-27,0 0-18,-2-13-13,2 13 24,0 0-17,-16-9-11,16 9-8,0 0-2,-13-6-4,13 6-3,-14 3-3,14-3 0,-13-3-1,13 3-1,-13 9-1,13-9 4,0 0-1,-15 9-1,6 14-1,9-23-2,-9 26 0,9-26 0,-6 20 0,6-20-1,-7 24 0,7-24 0,-5 24 1,5-24-4,-2 25 1,2-25 1,-4 28 1,4-28-3,-4 30 2,4-30 0,-5 26 1,5-26 0,-7 28 0,7-28 1,-3 31 0,3-31 0,-6 42 0,6-42 0,-5 41 0,0-29 2,2 24-1,-1-19 0,-1 20 0,2-19 0,-1 15 0,-1-19-1,2 17 0,-2-19 1,2 25 0,1-22-1,2 17 0,-3-19 10,3 19-3,0-32-2,-2 37-2,2-37 26,5 33-9,-5-33-7,5 27-4,-5-27 21,10 22-10,-10-22-6,14 13-4,-14-13 5,16 8-5,-16-8-3,21 3-2,-9-15-14,-12 12 3,27-7 2,-13 11 1,-1-18-188,1 19-198,-4-18 370,-10 13 18,13-9-1007,-13 9 941,11-12 62,-11 12 5,0-14 0,0 14 0</inkml:trace>
  <inkml:trace contextRef="#ctx0" brushRef="#br0" timeOffset="131277.5321">6675 17732 2058,'0'0'0,"0"0"0,0 0 0,0 0 0,0 0 0,14-11 106,-14 11-33,14-4-23,-14 4-16,23-5 31,-23 5-21,29-8-15,-11 20-9,5-20-28,-6 19 3,3-21 1,-4 18 1,2-19-346,-9 21-350,6-18 664,-4 17 33,-3-20-1279,0 24 1196</inkml:trace>
  <inkml:trace contextRef="#ctx0" brushRef="#br0" timeOffset="132193.5883">7462 17531 1729,'0'0'0,"-8"-12"0,7-6 0,1 18 0,0 0 0,-3-18 118,3 18-36,0 0-26,0 0-18,3-12 50,-3 12-28,0 0-20,0 0-13,0 0-16,0 0-4,0 0-2,0 0-1,13-6-59,-13 6 17,0 0 13,0 0 7,13 2-332,-13-2-336,0 0 652,14 9 32,-14-9 2,0 0 0</inkml:trace>
  <inkml:trace contextRef="#ctx0" brushRef="#br0" timeOffset="132431.1609">7709 17378 1880,'0'0'0,"-2"34"0,2-34 0,-8 17 0,8-17 0,-8 20 63,7 14-20,1-34-13,-7 41-10,7-41 19,-7 42-12,7-42-9,-9 39-6,9-39-5,-2 38-2,2-38-2,-6 35 0,6-35-11,-3 37 3,3-37 2,-5 34 0,5-34-157,-4 32-168,4-32 312,-5 19 15,5-19 1,0 19 0</inkml:trace>
  <inkml:trace contextRef="#ctx0" brushRef="#br0" timeOffset="132599.3263">7794 17765 1759,'0'0'0,"0"0"0,0 0 0,0-14 0,0 14 0,0 0-417,0 0-384,11-7 761,-11 7 38,10-8 2,-10 8 0</inkml:trace>
  <inkml:trace contextRef="#ctx0" brushRef="#br0" timeOffset="133227.6736">8172 17469 1804,'0'0'0,"-14"14"0,14-14 0,-6 20 0,6-20 0,-4 23 24,4-23-8,-4 26-5,0 7-3,4-33-1,-2 42-3,2-42-1,-1 36-1,1-36-9,-3 35 2,3-35 2,-3 28 1,3-28-14,-5 23-18,5-23 32,-2 13 2,2-13-383,0 0 358,0 0 23,0 0 2,0 0-324,0 0 293,0 0 27,0 0 4,-6-25-16,6 25 13,0-21 3,0 21 0,1-31 166,-1 31-134,1-26-26,-1 26-4,8-35 200,-5 17-152,4-1-37,-2 5-9,2-2 231,-2 3-160,-5 13-50,6-17-16,-6 17 146,13-13-95,-13 13-36,0 0-14,15-7 59,-15 7-38,14-2-17,-14 2-7,13 1-16,-13-1 4,16 6 3,-10 15 1,-6-21-14,18 24 7,-18-24 4,16 20 1,-16-20-19,12 23 9,-12-23 5,11 18 3,-11-18-38,10 19 17,-10-19 9,4 12 6,-4-12 1,4 14 4,-4-14 2,0 0 1,0 0-17,1 13 7,-1-13 5,0 0 2,0 0-57,0 0 21,1-14 13,-1 14 10,-1-15-110,1 15-136,10-13 252,-10 13 12,6-25-163,-6 25 153,12-22 10,-12 22 1,11-26 59,-11 26-54,13-17-4,-13 17-1,11-23 393,-11 23-339,14-8-46,-14 8-7,15-13 311,-7 24-253,-2-24-47,-6 13-10,15-4 109,-11 16-83,-4-12-21,15 7-5,-15-7 32,9 14-24,-9-14-6,9 17-3,-9-17 6,8 21-4,-8-21-2,2 23 0,-2-23-19,-1 29 10,1-29 4,-3 28 3,3-28-181,-8 29 89,8-29 44,-7 27 22,7-27-503,-6 25 229,6-25 122,-3 15 70,3-15 41,0 0 25</inkml:trace>
  <inkml:trace contextRef="#ctx0" brushRef="#br0" timeOffset="133383.2969">8646 17665 2236,'0'0'0,"51"-8"0,-39 5 0,5 1 0,-5 15 0,3-23-19,-6 23-20,4-21 37,-6 18 2,7-21-1014,-9 23 946,-5-12 63,15-3 5,-6-11 0,-1 25 0</inkml:trace>
  <inkml:trace contextRef="#ctx0" brushRef="#br0" timeOffset="133588.1137">8746 17476 2128,'0'0'0,"0"0"0,0 0 0,-8 14 0,8-14 0,-3 16 47,3-16-15,-1 21-10,1-21-7,-1 27-1,1 9-5,0-22-3,0 16-2,0-30-15,-4 42 4,3-30 2,-4 16 2,5-28-137,-5 35-146,5-35 272,-8 30 13,8-30-1318,-3 21 1231,3-21 82,-2 12 5,2-12 1,0 0 0</inkml:trace>
  <inkml:trace contextRef="#ctx0" brushRef="#br0" timeOffset="133799.5489">9158 17451 2352,'0'0'0,"0"0"0,5-12 0,-5 12 0,0 0 0,0 0-35,0 0-38,0 0 69,0 0 4,0 0-858,0 0 801,0 0 53,13 0 4,-13 0-1191,0 0 1076</inkml:trace>
  <inkml:trace contextRef="#ctx0" brushRef="#br0" timeOffset="134053.1415">9387 17350 2156,'0'0'0,"-2"15"0,2-15 0,-3 20 0,3-20 0,-3 26 67,2 4-21,1-30-15,-3 35-9,3-35 3,-1 41-8,1-28-6,-2 17-3,2-30-8,-3 46 0,-1-33 0,-1 17 0,0-16-60,0 18 19,0-19-45,1 15 82,4-28-683,-11 31 646,11-31 38,-11 23 3,11-23-1139,-12 18 1039,12-18 90,-12 8 9,12-8 1,0 0 0</inkml:trace>
  <inkml:trace contextRef="#ctx0" brushRef="#br0" timeOffset="134204.8424">9394 17776 2400,'0'0'0,"17"5"0,-17-5 0,0 0 0,0 0 0,13-9-26,-13 9-27,0 0 50,11-10 3,-11 10-1346,0 0 1257,10-11 83,-10 11 5,0 0 1,3-15 0</inkml:trace>
  <inkml:trace contextRef="#ctx0" brushRef="#br0" timeOffset="134579.0864">9778 17458 2168,'0'0'0,"0"0"0,10 13 0,-7-1 0,-3-12 0,5 22 46,-5-22-14,11 27-11,-8 4-6,-3-31-13,11 46-1,-5-36 0,-2 17 0,-4-27 14,8 36-5,-8-36-3,6 29-2,-6-29-26,6 25 6,-6-25 5,5 17 3,-5-17 22,0 0-4,0 0-4,6 19-2,-6-19 26,0 0-10,0 0-6,0 0-5,8-15-16,-8 15 2,6-16 1,-6 16 1,8-21 16,-8 21-4,13-28-3,-13 28-3,13-32 23,-13 32-8,16-31-6,-16 31-4,15-41-26,-15 41 5,14-31 4,-14 31 3,11-27-114,-11 27-126,10-23 233,-10 23 11,10-16-828,-10 16 774,8-14 51,-8 14 4,0 0-1052,0 0 950</inkml:trace>
  <inkml:trace contextRef="#ctx0" brushRef="#br0" timeOffset="135208.1593">10151 17465 2045,'0'0'0,"-6"10"0,1 5 0,-2 1 0,7-16 0,-7 25 101,2 10-32,0-22-22,-1 14-15,6-27 16,-8 40-15,8-40-11,-5 34-7,5-34-7,-3 36-3,3-36-1,-2 31-1,2-31-7,-2 27 2,2-27 0,-1 18 1,1-18-6,0 0 2,0 0 2,1 18 0,-1-18-41,0 0-47,0 0 86,0 0 5,2-20-417,-2 20 389,0-18 26,0 18 2,2-27-53,-2 27 48,1-29 4,-1 29 1,9-38-27,-9 38 24,5-33 2,-5 33 1,7-40 323,-2 16-262,0 6-49,0 5-9,-3-6 175,2 5-134,-4 14-32,10-17-9,-10 17 121,5-16-85,-5 16-26,0 0-8,0 0 3,11-6-5,-11 6-2,0 0 0,16 12-1,-16-12 0,11 15 0,-11-15 0,15 20-2,-7 14 1,-8-34 1,14 32 0,-14-32 3,13 31-2,-13-31 0,10 25-1,-10-25 4,10 24-2,-10-24 0,6 16-1,-6-16-2,1 13 0,-1-13 0,0 0 1,0 0-3,0 0 1,0 0 1,0 0 0,0 0 12,0 0-4,0 0-2,0 0-2,17-23-56,-17 23 18,9-17 11,-9 17 8,10-29-6,-10 29 7,8-22 5,-8 22 3,7-29 11,-7 29-1,9-18-1,-9 18-1,8-21 113,-8 21-35,10-11-26,-10 11-17,11-15 28,-11 15-21,13-3-14,-13 3-10,24-2 55,-14 15-24,6-21-17,0 22-11,3-17 14,-3 21-12,-1-18-8,-4 17-5,3-13 30,-2 19-13,-12-23-9,15 27-6,-15-27 12,15 32-8,-15-32-6,9 29-4,-9-29-12,3 32 1,-3-32 2,-3 26 0,3-26-74,-8 30 25,8-30-57,-9 22 102,9-22-871,-7 20 824,7-20 49,0 0 4,0 0 0,-10 10 0</inkml:trace>
  <inkml:trace contextRef="#ctx0" brushRef="#br0" timeOffset="135750.3009">10797 17668 1008,'0'0'0,"-5"-14"0,5 14 0,0 0 0,0 0 170,-10-12-53,10 12-38,0 0-25,0 0 115,0 0-56,0 0-38,0 0-25,10-11 182,-10 11-79,18-4-53,-18 4-35,31-4 7,-10 23-25,1-25-16,-3 17-11,6-22-25,-4 24 2,1-22 1,-3 18 1,1-18-301,-5 23 91,-1-23-216,-5 18 406,3-20 20,-1 23 1</inkml:trace>
  <inkml:trace contextRef="#ctx0" brushRef="#br0" timeOffset="135975.3695">10986 17461 2012,'0'0'0,"-10"14"0,5 2 0,0 1 0,5-4 0,-6 4 42,0 21-13,4-23-9,-3 17-6,3-17 0,-1 20-5,0-20-3,-3 16-2,4-17-4,1 15 0,1-29 0,-4 33 0,4-33-47,-1 36 14,1-36-34,-1 22 63,1-22-1467,5 24 1382,-5-24 83,0 0 6,0 0 0,18 3 0</inkml:trace>
  <inkml:trace contextRef="#ctx0" brushRef="#br0" timeOffset="136169.9592">11459 17450 2517,'0'0'0,"2"-15"0,-2 15 0,0 0 0,0 0 0,6-13-114,-6 13-121,0 0 224,0 0 10,0 0-1412,0 0 1319,12 0 88,-12 0 5,0 0-577,0 0 522</inkml:trace>
  <inkml:trace contextRef="#ctx0" brushRef="#br0" timeOffset="136410.8395">11733 17305 1888,'0'0'0,"0"0"0,0 0 0,0 0 0,-8 14 65,8-14-20,-7 19-14,7-19-10,-7 29 85,-2 4-34,6-18-23,-4 14-16,7-29-4,-13 46-9,6-31-7,0 18-4,1-17-12,-3 23 1,0-20 1,-2 18 0,1-16-110,-1 18 34,3-21-83,-2 16 152,1-22-1087,-1 26 1029,0-27 61,1 16 5,9-27 0,-12 28 0</inkml:trace>
  <inkml:trace contextRef="#ctx0" brushRef="#br0" timeOffset="136592.1138">11738 17737 2091,'0'0'0,"12"-11"0,-12 11 0,0 0 0,14-7 0,-14 7-280,0 0-272,18-10 525,-18 10 25,12-9 2,-12 9 0</inkml:trace>
  <inkml:trace contextRef="#ctx0" brushRef="#br0" timeOffset="137040.1009">12027 17512 2230,'0'0'0,"-8"38"0,8-38 0,-1 27 0,-4 6 0,5-20 45,-3 19-13,3-17-11,0 15-6,0-17-11,-3 18-1,3-31-1,0 32 0,0-32-7,-2 22 1,2-22 1,0 13 1,0-13-27,0 0 9,0 0-22,-2 13 40,2-13-339,0 0 320,-6-12 20,6 12 1,0 0-507,-14 1 463,12-17 40,2 16 3,-3-21-157,3 21 138,0-29 17,0 29 3,9-38-25,-9 38 21,8-36 3,-3 15 1,6-8 169,-3 10-130,3-4-29,-2 9-7,2-6 303,-3 4-214,2 6-63,-10 10-19,17-18 268,-17 18-175,15-9-64,-15 9-23,14-4 107,-7 24-70,-7-20-29,18 16-13,-18-16 18,19 23-15,-19-23-7,17 20-3,-17-20-30,15 29 11,-15-29 7,9 28 3,-9-28 27,7 33-9,-7-33-5,5 29-3,-5-29-14,0 35 4,0-35 2,-2 32 1,2-32-241,-11 30 88,11-30 53,-16 16 35,16-16 22,-22 18 14</inkml:trace>
  <inkml:trace contextRef="#ctx0" brushRef="#br0" timeOffset="137219.8309">12050 17680 1600,'0'0'0,"10"-7"0,3 5 0,-13 2 0,24-9 12,-24 9-3,25-8-3,-10 20-2,4-21-26,-1 23 7,0-24-16,-4 17 29,7-16-596,-3 20 562,4-21 33,-6 16 3,8-15-769,-12 20 701,7-22 62,-7 20 5,-1-21 1,-3 24 0</inkml:trace>
  <inkml:trace contextRef="#ctx0" brushRef="#br0" timeOffset="137445.7742">12356 17635 1512,'0'0'0,"-29"14"0,29-14 0,-13 10 0,13-10 0,0 0 92,-11 9-28,11-9-20,-8 15-14,8-15 38,0 0-22,-2 19-15,1 2-10,1-21 17,7 25-13,-7-25-8,7 20-5,-7-20 0,10 19-4,-10-19-3,15 13-1,-15-13-5,11 12 0,-11-12 1,8 10 0,-8-10-3,4 14 0,-4-14 1,0 0 1,0 0-6,-6 23 2,6-23 2,-12 10 0,12-10-2,-20 12 2,20-12 1,-18 9 0,18-9-2,-19 6 2,11-16-4,1 20 6,-1-25-186,0 26 175,5-24 10,3 13 1,-5-16-954,5 16 870,0-18 76,0 18 7,7-23 1,-7 23 0</inkml:trace>
  <inkml:trace contextRef="#ctx0" brushRef="#br0" timeOffset="137835.0026">12465 17466 2188,'0'0'0,"0"0"0,0 0 0,16 9 0,-16-9 0,7 17 74,-7-17-23,7 25-16,-4 7-11,-3-32 6,9 45-10,-3-32-6,-1 17-5,-5-30-4,12 41-2,-7-29 0,-3 15-1,-2-27-7,9 36 2,-9-36 0,3 29 1,-3-29-9,0 18 3,0-18 3,0 12 1,0-12-36,-1 12-45,1-12 81,0 0 4,0 0-88,0 0 82,0 0 6,0 0 0,-13-11-148,13 11 134,-5-12 12,5 12 2,-5-16-90,5 16 77,3-21 11,-3 21 2,7-27 38,-7 27-31,9-21-5,-9 21-2,12-24 156,-12 24-117,13-13-28,-13 13-8,17-13 175,-17 13-121,16-3-38,-16 3-12,18-2 80,-11 15-53,-7-13-20,19 8-9,-5-12 13,-2 23-10,1-21-4,-5 19-3,-8-17 20,15 21-10,-15-21-6,10 20-2,-10-20-15,5 23 5,-5-23 3,0 18 2,0-18-21,0 0 9,0 0 5,-11 25 4,11-25-84,-13 17 33,13-17 20,-18 12 13,18-12-279,-13 13 105,13-13 63,0 0-144,-12-7 265,12 7 12</inkml:trace>
  <inkml:trace contextRef="#ctx0" brushRef="#br0" timeOffset="138344.9557">12865 17381 2449,'0'0'0,"30"-20"0,-30 20 0,26-7 0,-14 18 0,7-18 23,-8 18-7,10-19-5,-2 14-4,-1-18-6,3 23 0,-2-21 0,-4 18-1,1-19-2,-2 22 1,-2-20 0,-2 19 0,-10-10-26,14 5-31,-14-5 55,0 0 3,13 0 77,-10 18-72,-3-18-5,1 15 0,-1-15 34,-2 26-30,2-26-4,-9 27 0,9-27 10,-11 27-8,11-27-2,-10 31 0,10-31 8,-12 38-6,12-38-2,-9 40 0,9-40 9,-8 43-7,7-30-1,-1 19-1,2-15-1,0 17 0,0-34 1,1 39 0,-1-26-1,0 24 0,1-20 1,-2 17 0,0-19 6,-2 22-3,3-22-2,-1 18 0,-3-19-5,1 19 2,-2-21 1,-3 17 0,-2-16 1,2 13 0,8-26 0,-25 21 0,25-21 14,-29 19-6,14-23-3,-4 17-2,2-22 5,-4 25-3,4-24-1,-4 14-2,2-25 0,0 24-1,-1-19 0,3 17 0,-1-21-12,2 18 4,4-18 2,0 16 2,-1-18-147,13 20 50,-14-20 31,14 20-74,-15-20-1117,15 20 1191,-4-14 65,4 14 4,-2-19 0,2 19 0</inkml:trace>
  <inkml:trace contextRef="#ctx0" brushRef="#br0" timeOffset="138784.3031">13883 17748 2336,'0'0'0,"17"-11"0,-17 11 0,20-6 0,-20 6 0,28-9 5,-8 20-2,0-18-1,-3 17 0,2-19-169,1 19-172,-1-18 322,-7 19 16,2-19 1,-3 17 0</inkml:trace>
  <inkml:trace contextRef="#ctx0" brushRef="#br0" timeOffset="138948.607">13782 17938 1899,'0'0'0,"0"0"0,16-3 0,1 3 0,-17 0 0,32-6-14,-14 22-15,6-21 27,0 12 2,2-18-937,-2 22 875,-1-20 57,-3 13 5,3-18-766,-5 22 692</inkml:trace>
  <inkml:trace contextRef="#ctx0" brushRef="#br0" timeOffset="139188.7765">14607 17629 2016,'0'0'0,"0"0"0,0 0 0,0 0 0,0 0 90,-6 13-28,6-13-20,-8 15-13,5-2 36,3-13-21,-6 24-14,1 5-10,2-15-10,-3 13-4,6-27-2,-7 30-1,7-30-79,-6 36 24,6-36 16,-5 28-38,5-28-1116,-3 32 1125,3-32 61,-3 18 4,3-18 0,1 14 0</inkml:trace>
  <inkml:trace contextRef="#ctx0" brushRef="#br0" timeOffset="139561.9869">14893 17648 1424,'0'0'0,"0"0"0,0 0 0,0 0 0,-9 6 192,9-6-60,0 0-42,-15 12-29,15-12 71,-7 11-44,7-11-29,-6 20-20,6-20 17,-7 36-19,7-36-12,-4 29-9,4-29-7,-1 24-3,1-24-2,5 16-2,-5-16-3,8 11 1,-8-11 0,0 0 0,21-3-26,-15 18 8,2-23 6,-8 8 3,16-6 23,-16 6-5,14 1-2,-14-1-3,13-6 12,-13 6-5,15-12-3,-15 12-3,2-13 52,-2 13-18,4-17-13,-3 4-8,-3-5 0,-1 6-6,2 0-4,1 12-2,-1-21-12,1 21 2,-10-14 1,10 14 1,-6-11-169,6 11-182,0 0 336,0 0 16,0 0-1328,-8-8 1241,8 8 82,0 0 5,-12 8 1,12-8 0</inkml:trace>
  <inkml:trace contextRef="#ctx0" brushRef="#br0" timeOffset="139864.1017">15252 17612 1712,'0'0'0,"0"0"0,-14 10 0,14-10 0,-13 11 130,13-11-40,-20 14-29,20-14-19,-18 19 39,10 10-26,8-29-18,-12 34-12,12-34-1,-5 29-8,5-29-6,1 24-3,-1-24-4,7 19-1,-7-19 0,11 5-1,1-11-5,-5 19 2,5-21 0,-2 17 1,3-15-3,-1 14 1,1-19 1,-13 11 1,22-11 10,-22 11-3,18-13-2,-18 13-1,11-23 24,-11 23-9,8-18-5,-8 18-4,0-23-14,0 8 2,0 0 0,0 15 1,-4-25-41,4 25 13,-8-19-33,8 19 60,-7-14-925,7 14 872,0 0 52,-12-2 4,12 2 0,0 0 0</inkml:trace>
  <inkml:trace contextRef="#ctx0" brushRef="#br0" timeOffset="140255.0185">15621 17715 2400,'0'0'0,"37"-6"0,-37 6 0,26-5 0,-11 20 0,0-22-28,-1 21-30,0-21 55,0 15 3,1-18-438,-5 20 409,3-20 27,-13 10 2,21-1-671,-15 12 607,5-21 57,-11 10 6,18 0-943,-18 0 813</inkml:trace>
  <inkml:trace contextRef="#ctx0" brushRef="#br0" timeOffset="140988.1377">16493 17252 1640,'0'0'0,"-10"-40"0,10 40 0,-11-22 0,11 22 0,-15-16 71,6 24-22,-1-21-15,10 13-11,-19-8 42,19 8-21,-15-7-14,15 7-10,-13-4 23,13 4-14,-14-3-9,6 12-6,8-9 1,-13 8-5,13-8-3,-12 5-3,12-5 3,-10 8-2,10-8-2,-14 16-1,14-16 5,-10 27-3,10-27-1,-9 26-1,9-26 1,-10 38 0,10-38-1,-10 35-1,10-35-7,-9 43 2,4-27 1,-5 15 1,2-15-1,-3 17 1,3-21 1,-1 20 0,3-17 2,-7 24-1,6-22 0,-3 19 0,6-19 2,-6 20-1,3-17 0,-2 17 0,6-21 11,-3 13-4,6-29-3,-6 35-1,6-35 23,0 31-9,0-31-5,8 24-4,-8-24 34,7 22-13,-7-22-10,14 13-6,-2-19 14,-5 21-9,5-21-6,2 17-4,-3-23-59,2 24 16,0-23 10,-13 11 8,23-6-788,-12 16 764,2-23 38,-13 13 2,17-11 0,-17 11 0</inkml:trace>
  <inkml:trace contextRef="#ctx0" brushRef="#br0" timeOffset="141304.7729">16764 17471 2195,'0'0'0,"0"0"0,0 0 0,0 0 0,0 0 0,0 0 19,-1 12-6,1-12-4,-5 20-3,3-8-12,2-12 2,-4 26 2,1 1 0,3-27 13,-7 41-4,7-41-2,-6 31-2,6-31-109,-10 30-112,10-30 208,-8 21 9,8-21-979,-6 21 915,6-21 60,-9 13 5,9-13 0,0 0 0</inkml:trace>
  <inkml:trace contextRef="#ctx0" brushRef="#br0" timeOffset="141906.5469">17035 17635 2289,'0'0'0,"0"0"0,0 0 0,6-12 0,-6 12 0,0 0 64,13-12-20,-13 12-14,16-2-10,-2-2 19,-14 4-13,23-5-8,-13 21-6,6-22-2,-7 22-3,7-24-2,-5 17-2,2-19-6,1 24 0,-1-22 1,-3 14 1,0-16-125,1 24-134,-2-24 247,-9 10 12,18-4-960,-10 19 897,-8-15 59,13 0 5,-7-12-1017,-6 12 919</inkml:trace>
  <inkml:trace contextRef="#ctx0" brushRef="#br0" timeOffset="142235.1619">17167 17531 1862,'0'0'0,"0"0"0,0 0 0,0 0 0,0 0 0,0 0 94,0 0-29,0 0-20,0 0-15,0 0 49,0 0-25,2 21-18,-2-21-11,2 16 0,-2-16-8,-2 22-6,-3 6-4,5-28-32,-6 42 8,6-42 6,-5 37 3,5-37-44,-6 35 16,6-35-38,-7 32 70,7-32-931,-10 30 879,10-30 52,-11 17 4,11-17-1027,-13 9 937</inkml:trace>
  <inkml:trace contextRef="#ctx0" brushRef="#br0" timeOffset="142760.1058">16798 17411 1233,'0'0'0,"-11"-7"0,-3 9 0,14-2 0,-16 3 0,16-3 66,-13 6-20,13-6-15,-15 4-9,15-4 83,-21 26-33,21-26-23,-22 22-16,22-22 53,-24 19-28,12-15-19,1 16-13,-3-19 25,4 28-17,-2-20-11,1 15-8,0-17 18,3 24-10,-2-19-8,0 17-5,4-16-4,-3 19-2,7-20-2,-1 19 0,4-18-5,-3 16 1,2-29 1,11 30 0,-11-30-1,13 32 0,-13-32 1,17 27 0,-17-27 1,21 23 0,-8-24 0,-2 16 0,1-21 4,4 20-1,-2-21-1,0 14 0,3-19 23,-1 23-8,2-26-6,-3 15-3,8-20 69,-11 26-24,7-26-17,-3 15-12,0-22 49,2 27-23,-1-20-16,-5 17-12,4-21 20,-3 17-13,3-21-10,-8 17-6,3-18-10,-11 29-1,17-35 0,-17 35-1,12-39-32,-12 39 10,6-27 7,-6 27 5,0-30-88,0 30-104,-2-15 192,2 15 8,-7-16-1168,0 26 1091,0-20 72,7 10 6,-19-3-890,10 16 804</inkml:trace>
  <inkml:trace contextRef="#ctx0" brushRef="#br0" timeOffset="143207.7917">17609 17566 2707,'0'0'0,"29"-14"0,-29 14 0,17-10 0,-17 10 0,20-6 35,-9 22-11,3-21-7,1 14-6,2-17 21,-9 22-10,12-22-7,-9 16-5,5-18-29,-3 24 6,0-20 5,-6 15 2,-7-9-20,12 7 9,-12-7-20,0 0 35,0 0-116,6 12 111,-6-12 6,-13 10 1,13-10 4,-17 17-4,17-17 0,-19 14 0,19-14 8,-20 17-7,20-17-1,-14 15 0,14-15 12,-15 15-10,15-15-2,-6 12 0,6-12 15,-3 14-11,3-14-3,-2 14-1,2-14 34,7 12-24,-7-12-7,8 12-2,-8-12-8,16 9 5,-16-9 1,19 7 0,-5-15-198,1 18 111,-3-16 48,-1 13 21,2-15-388,-2 16 200,-1-19 98,-10 11 50,14-8 26,-14 8 15,12-13 7,-12 13 5,3-21-541</inkml:trace>
  <inkml:trace contextRef="#ctx0" brushRef="#br0" timeOffset="143585.7746">17761 17332 1299,'0'0'0,"-63"15"0,45 11 0,-1-20 0,0 15 0,0-15 116,1 17-36,1-14-25,-1 12-18,0-16 27,0 26-21,3-19-14,1 17-9,4-17 21,-4 24-14,6-21-8,-3 20-7,8-18-5,-5 16-2,6-16-2,-1 18-1,3-35 0,4 41-1,2-30 0,-1 17-1,7-19-3,-8 22 1,10-22 1,-4 12 0,2-19 12,2 23-4,1-25-2,-2 16-2,7-22 58,-3 24-19,6-27-14,-2 17-8,6-20 17,-3 22-12,6-24-8,-5 18-6,9-20 23,-2 23-11,-1-24-7,-3 14-5,5-20 45,-9 26-18,7-28-12,-6 20-8,3-17 16,-7 15-11,6-19-8,-9 17-5,3-19 4,-3 22-5,-1-22-3,-8 21-2,3-21-8,-12 28 1,12-27 1,-12 27 1,-1-28-147,1 28-158,-10-22 291,10 22 14,-15-21-1357,1 27 1268,4-22 84,-3 20 5,4-22 1,-3 29 0</inkml:trace>
  <inkml:trace contextRef="#ctx0" brushRef="#br0" timeOffset="143825.9373">18253 17648 2565,'0'0'0,"49"-13"0,-35 32 0,8-25 0,-4 19 0,8-20-5,-6 21-6,7-20 10,-6 16 1,1-17-317,-2 20 296,-2-21 19,-4 16 2,0-18-1072,-4 21 968,-1-20 93,-9 9 10,10-9 1,-10 9 0</inkml:trace>
  <inkml:trace contextRef="#ctx0" brushRef="#br0" timeOffset="144037.1467">18448 17461 1925,'0'0'0,"2"15"0,2-3 0,-6 3 0,2-15 0,2 27 50,-9 10-16,8-23-10,-1 19-8,6-21-9,-9 19-3,3-31-1,0 40-1,0-40-23,-4 36 7,4-36 4,-7 35 3,7-35-281,-9 22-281,9-22 541,-6 16 26,6-16 2,0 0 0</inkml:trace>
  <inkml:trace contextRef="#ctx0" brushRef="#br0" timeOffset="144484.7496">18835 17560 1751,'0'0'0,"65"-16"0,-49 35 0,4-23 0,0 14 0,2-18 31,-9 23-10,6-22-6,-5 19-5,3-20-8,-9 26-1,4-23 0,-5 16 0,-7-11-64,0 0-70,14 1 126,-14-1 7,0 0-255,-7 18 238,7-18 16,-17 2 1,8-11-62,-9 26 56,4-25 5,-2 21 1,4-22 36,-5 24-31,5-23-4,1 21-1,11-13 120,-16-13-98,16 13-17,-14 0-4,14 0 161,0 0-121,-13 6-30,12 13-8,1-19 157,-2 18-109,2-18-34,4 13-11,-4-13 13,10 21-12,-10-21-4,12 17-2,-12-17 8,12 18-5,-12-18-2,15 20-1,-15-20 3,12 19-2,-12-19-1,14 20-1,-14-20 13,9 8-6,-9-8-3,11 14-2,-11-14 0,4 19-1,-4-19-1,7 14 0,-7-14-11,-3 18 4,3-18 3,-6 13 1,6-13-15,-14 12 7,14-12 4,-19 7 2,9-15-3,-3 26 3,-1-27 1,0 19 2,1-18-95,1 22 32,0-23 21,0 17 14,2-21-503,-1 26-469,1-26 952,10 13 47,-16-20 3,16 20 0</inkml:trace>
  <inkml:trace contextRef="#ctx0" brushRef="#br0" timeOffset="144997.1731">19001 17266 1868,'0'0'0,"-23"-14"0,23 14 0,-19 0 0,19 0 0,-24 3 17,8 23-6,2-25-3,-3 20-3,0-21 29,2 23-10,-4-18-8,-2 17-5,8-17 18,-9 21-9,4-17-6,-1 19-4,2-15 2,-4 18-4,2-20-3,-4 18-1,5-19-5,-5 30 0,4-25 1,-4 21 0,3-16-3,2 20 0,3-19 1,-3 19 1,9-27 0,-6 28 1,7-21 0,1 16 0,6-19 31,-4 25-9,10-22-7,-2 15-5,5-16 29,1 18-12,3-20-9,-1 17-6,7-20 74,-5 15-27,6-24-19,-1 19-13,0-25 22,-3 24-16,4-26-11,-2 15-7,5-20 75,-4 21-29,10-24-20,-4 16-14,3-23-21,-1 28-2,3-27-1,-3 20-1,5-19 16,-6 14-6,10-20-4,-2 13-3,7-20 10,-6 24-5,1-30-3,-3 21-3,4-27-64,-9 28 20,8-27 12,-9 20-30,4-21-15,-10 21 69,7-24 4,-11 20 0,6-23-47,-16 28 43,6-27 4,-6 22 0,3-23 48,-13 32-43,6-19-4,-5 18-1,2-15-7,-12 22 6,7-20 1,-9 22 0,3-20-194,-7 28 151,1-19 33,-5 20 8,3-15-476,-3 26 341,1-21 96,-3 20 27,5-15 10,-5 20 2</inkml:trace>
  <inkml:trace contextRef="#ctx0" brushRef="#br0" timeOffset="145702.8634">19237 17199 1744,'0'0'0,"0"0"0,0 0 0,7-12 0,-7 12 111,12-10-34,-12 10-25,18-8-17,1 4 19,-4 21-17,7-25-12,-1 17-8,3-18-9,2 23-3,2-25-1,-3 18-1,1-18-3,-4 25 0,-1-25 0,-3 18 0,-2-17 4,-3 25-1,-1-26-1,-12 11-1,20-5 45,-15 20-14,1-26-11,-6 11-6,0 0 28,13 11-14,-13-11-9,0 0-7,14 0-8,-13 19-2,-1-19-1,6 14 0,-6-14 31,4 24-10,-4-24-8,2 30-4,-2-30-5,0 35-2,0-35-1,-1 36-1,1-36-3,-3 44 1,1-31 0,-2 20 0,4-33-3,-3 40 1,1-28 1,-1 20 0,2-19-4,-4 25 2,4-21 1,-5 18 0,4-19-21,-5 20-25,5-16 45,-5 17 3,7-37 37,-10 45-34,4-31-3,-1 16 0,-3-16-79,-2 23 71,2-24 7,-3 16 1,2-19-14,0 21 12,-1-22 2,-3 15 0,1-20 0,-4 20 0,18-24 0,-24 23 0,24-23 54,-22 19-41,22-19-9,-20 11-3,20-11-39,-15 6 26,15-6 8,-14 0 3,14 0-20,-13-4 13,7-9 5,6 13 1,-11-15-482,11 15 261,-13-18 116,13 18 54,-8-26 26,8 26 13</inkml:trace>
  <inkml:trace contextRef="#ctx0" brushRef="#br0" timeOffset="145914.8489">19975 17627 1952,'0'0'0,"15"-9"0,1 8 0,-16 1 0,30-3 48,-11 23-15,3-25-10,-3 17-7,3-20-272,-7 26-263,4-22 493,-5 18 25,0-20 1,-5 22 0</inkml:trace>
  <inkml:trace contextRef="#ctx0" brushRef="#br0" timeOffset="146093.7415">19934 17802 2160,'0'0'0,"12"3"0,2-4 0,-14 1 0,34-3 63,-17 24-19,8-27-14,-4 19-10,1-23 4,-1 27-7,2-24-6,-7 19-3,4-22-160,-7 26-166,1-25 302,-7 20 15,2-23-1611,-4 26 1505,2-24 100,-7 10 6,8-16 1,-8 16 0</inkml:trace>
  <inkml:trace contextRef="#ctx0" brushRef="#br0" timeOffset="146888.0826">20987 17979 944,'0'0'0,"0"0"0,0 0 0,0 0 0,0 0 145,0 0-45,0 0-32,-12-5-22,12 5 11,0 0-18,0 0-13,0 0-9,0 0 101,15-2-38,-15 2-27,16 2-17,-3-3 64,-13 1-33,30 1-23,-10 15-15,6-23 70,-2 21-34,1-23-22,2 18-14,6-22 31,-7 23-20,11-22-14,-1 17-8,6-20 31,2 25-16,2-23-11,1 17-8,5-18-3,-2 25-3,3-26-3,-4 22-2,6-22-1,-7 25-1,5-25 0,-1 20-1,3-20 6,-5 24-2,4-23-1,-7 17-1,12-20 38,-10 27-13,6-25-9,-3 20-6,3-24 22,-6 29-11,10-23-7,-5 19-5,3-19 17,-8 23-9,4-23-7,-9 19-3,6-19 51,-11 26-19,9-23-14,-9 19-8,3-19 42,-8 24-20,2-27-13,-8 22-9,3-18 39,-9 20-19,6-22-12,-5 18-9,2-15 17,-5 19-12,4-22-7,-3 19-5,3-18 6,-7 21-6,2-23-3,-6 19-3,1-15 0,-5 20-2,3-24-1,-12 12 0,12-3-5,-12 3 1,0 0 1,0 0 0,0 0-22,6 12 7,-5-24 5,-1 12 4,0 0-134,0 0-145,0 0 272,-19-1 13,4-9-1213,-5 23 1133,7-19 75,-3 15 6,5-18 0,-3 24 0</inkml:trace>
  <inkml:trace contextRef="#ctx0" brushRef="#br0" timeOffset="147008.8869">23356 17955 656,'0'0'0,"0"0"0,0 0 0,0 0 0,0 0 0,-3-14 0</inkml:trace>
  <inkml:trace contextRef="#ctx0" brushRef="#br0" timeOffset="147596.0661">23864 17400 1838,'0'0'0,"0"0"0,0 0 0,0 0 0,0 0 0,0 0 21,0 0-7,0 0-4,0 0-3,0 0 35,14 0-14,-14 0-8,10 6-7,-10-6 16,20 3-10,-20-3-6,18 0-4,-18 0 61,15-6-22,-15 6-15,15 6-11,-15-6 66,0 0-29,11-19-19,-11 19-13,-2-18 13,2 18-14,-1-13-8,1 13-6,-8-18-14,8 18 0,0 0 1,0 0 0,-15-15-91,4 27 30,11-12 19,-7-11-46,7 11-759,0 0 802,-3 13 43,3-13 3,2 21 0,-2-21 0</inkml:trace>
  <inkml:trace contextRef="#ctx0" brushRef="#br0" timeOffset="147864.5868">24341 17391 2104,'0'0'0,"0"0"0,0 0 0,0 0 0,4 15 0,-4-15 63,-5 20-20,5-20-13,-7 14-10,1-2 70,0 23-28,-1-21-20,-2 16-14,-1-19 17,1 24-15,-4-24-10,-6 18-6,11-17-11,-9 19-1,6-20-1,-5 16 0,9-16-12,-6 17 4,2-20 2,-2 17 2,13-25-196,-22 21-209,22-21 388,-15 15 19,15-15-1508,-13 18 1409,13-18 93,0 0 6,0 0 1,0 0 0</inkml:trace>
  <inkml:trace contextRef="#ctx0" brushRef="#br0" timeOffset="148103.5773">24238 17770 2134,'0'0'0,"0"0"0,0 0 0,0 0 0,12 13 0,-12-13 28,13 11-9,-3-3-5,-10-8-5,19 9 28,-19-9-12,23 6-8,-12 11-5,3-21 48,-3 22-19,2-27-13,-2 19-9,0-22 118,-11 12-43,14-6-31,-14 6-21,10-14 12,-10 14-18,0 0-12,0 0-8,1-20-35,-1 20 6,-16-20 5,16 20 2,-21-22-158,6 23 49,3-17-121,-2 16 225,2-14-1853,4 4 1752,-5 0 105,13 10 6,-14-18 1,14 18 0</inkml:trace>
  <inkml:trace contextRef="#ctx0" brushRef="#br0" timeOffset="148927.2389">23838 13636 1350,'0'0'0,"5"-14"0,-5 14 0,0 0 0,0 0 0,0 0 66,0 0-21,-15 2-14,15-2-10,0 0 26,-13 3-15,13-3-11,-11 15-6,11-15 34,-6 15-16,6-15-10,-3 17-8,3-17 29,0 15-14,0-15-10,2 15-6,-2-15 37,0 0-17,14 14-11,-14-14-7,16 4 23,-16-4-13,22-3-8,-22 3-6,25-10 0,-25 10-4,19-11-2,-19 11-2,15-17-1,-15 17-1,9-17 0,-9 17-1,5-20-8,-5 20 2,0-14 2,0 14 1,0 0-31,0 0 11,-13-14 6,13 14-16,-15-2-295,15 2 309,-16 0 17,16 0 1,-17 4-752,17-4 692,0 0 55,-15 6 4,15-6 1,0 0 0,0 0 0,4 15 0,-4-15-691</inkml:trace>
  <inkml:trace contextRef="#ctx0" brushRef="#br0" timeOffset="149170.2158">24267 13469 1968,'0'0'0,"4"-12"0,-4 12 0,0 0 0,0 0-5,0 0-5,0 0 9,0 0 1,-2 21 67,2-21-62,-10 24-5,10-24 0,-13 31 7,-2 5-6,6-25-1,-6 18 0,7-16 77,-7 28-67,4-27-8,-4 21-2,2-18 32,-3 24-26,1-24-5,-3 18-1,1-15-10,-1 16 8,0-23 1,-1 20 1,-1-20-42,2 25 29,1-22 9,-2 14 2,8-16-412,-6 21 251,9-21 96,-4 13 38,12-27-694,-12 40 386,12-40 171,-2 22 82,2-22 40,10 16 20</inkml:trace>
  <inkml:trace contextRef="#ctx0" brushRef="#br0" timeOffset="149409.7588">24144 14087 1808,'0'0'0,"0"0"0,0 0 0,-6 14 0,6-14 53,0 0-16,-3 13-12,3-13-8,0 0 69,0 0-27,0 0-19,5 13-13,-5-13 54,0 0-26,20 2-18,-20-2-12,20-3 31,-20 3-18,21-6-12,-21 6-9,17-12 22,-17 12-13,10-12-9,-10 12-5,4-14-12,-11 26 0,5-27 0,2 15 0,-3-22-18,3 22 6,-10-16 3,10 16 3,-14-12-146,14 12-163,-16-3 300,16 3 14,-22 7-1338,22-7 1250,-24 12 83,24-12 5,-21 9 1,21-9 0</inkml:trace>
  <inkml:trace contextRef="#ctx0" brushRef="#br0" timeOffset="150926.0532">14253 16104 1187,'0'0'0,"-27"-11"0,27 11 0,-12 0 0,12 0 0,0 0 97,0 0-30,0 0-21,-14-3-15,14 3 10,0 0-13,0 0-9,-10 10-6,10-10 39,-8 9-17,8-9-11,0 0-8,-15 14 21,11 6-12,4-20-8,-8 13-6,8-13 26,0 0-12,0 0-8,10-11-6,-10 11 10,0 0-7,19-9-4,-19 9-4,13-13 25,-13 13-9,14-17-8,-14 17-4,10-15 45,-10 15-17,8-14-12,-8 14-9,0-12 7,0 12-8,0 0-5,-3-14-4,3 14-28,0 0 6,-17-9 5,17 9 3,-19 3-67,6 21-83,13-24 149,-24 20 8,24-20-442,-21 20 412,21-20 28,-13 18 2,13-18-1032,-1 21 932,1-21 89,6 13 10,-6-13 1,11 5 0</inkml:trace>
  <inkml:trace contextRef="#ctx0" brushRef="#br0" timeOffset="151163.7801">14348 16066 1360,'0'0'0,"0"0"0,-17 23 0,11-11 0,-2 7 8,-3 15-3,3-23-1,-3 17-2,3-16 15,-3 24-6,1-21-3,0 16-3,2-14 3,-3 21-3,2-19-2,0 18 0,0-16-9,2 15 2,1-22 1,-1 16 1,2-16-127,2 21-134,3-35 250,-5 36 12,5-36 1,5 31 0,-5-31 0,9 9 0,-9-9-918</inkml:trace>
  <inkml:trace contextRef="#ctx0" brushRef="#br0" timeOffset="151391.7651">14311 16559 1563,'0'0'0,"-13"10"0,13-10 0,-9 11 0,9-11 0,0 0 73,0 0-22,0 0-16,0 0-11,0 0 22,0 0-15,0 0-10,19 4-7,-8-11 9,-11 7-8,22-10-4,-22 10-4,20-13 50,-20 13-18,13-13-13,-13 13-8,8-12 75,-8 12-30,0 0-20,1-14-14,-1 14-3,0 0-8,-11-10-6,11 10-4,-18-4-180,18 4 54,-24 1-127,24-1 233,-29 6 11,16-4 1</inkml:trace>
  <inkml:trace contextRef="#ctx0" brushRef="#br0" timeOffset="152306.7775">6248 16131 1206,'0'0'0,"-4"-12"0,4 12 0,0 0 0,0 0 0,0 0 46,0 0-14,0 0-11,0 0-6,0 0 53,0 0-22,0 0-14,0 0-10,0 0 31,15 1-17,-15-1-11,0 0-9,13-1 40,-13 1-18,0 0-12,14-6-8,-14 6 45,0 0-21,11-11-14,-11 11-9,0 0 66,9-13-28,-9 13-19,0 0-12,0-18 23,0 18-16,0 0-11,-6-13-7,6 13-22,-14-6 2,14 6 1,-17 3 2,6 2-38,11-5 13,-23 12 8,23-12 6,-19 19-188,19-19-206,-11 20 387,11-20 19,0 20-1239,0-20 1158,8 14 76,-8-14 5,16 6 1,-16-6 0</inkml:trace>
  <inkml:trace contextRef="#ctx0" brushRef="#br0" timeOffset="152533.8169">6478 16017 1638,'0'0'0,"-15"34"0,10-22 0,0 6 0,-3 17 0,2-18 38,-4 13-12,2-18-8,-3 17-6,1-17 29,0 23-13,-2-20-9,0 20-6,-1-19-6,2 21-2,-2-16-2,-3 15 0,5-15-10,-1 15 3,3-24 1,0 18 1,9-30-232,-9 44-237,9-44 447,-2 30 23,2-30-1029,8 24 961</inkml:trace>
  <inkml:trace contextRef="#ctx0" brushRef="#br0" timeOffset="152772.4411">6439 16493 2016,'0'0'0,"0"0"0,0 0 0,0 0 0,0 0 16,-10 11-5,10-11-3,0 0-3,0 0 29,0 0-11,0 0-7,0 0-5,0 0 20,0 0-10,10 13-6,-10-13-5,0 0 11,17-1-7,-17 1-4,19-4-4,-19 4 0,18-2-2,-18 2-1,18-8-1,-18 8 46,8-9-15,-8 9-11,1-14-7,-1 14 9,0 0-8,-9-19-5,9 19-4,-15-11-108,15 11 31,-14-2-74,14 2 136,-18 5 8,18-5 0</inkml:trace>
  <inkml:trace contextRef="#ctx0" brushRef="#br0" timeOffset="160129.282">4453 16262 931,'0'0'0,"6"-14"0,-6 14 0,0 0 0,10-15 0,-10 15 79,10-17-25,-1 10-17,-9 7-11,16-10 61,-6 18-28,2-21-19,-12 13-13,22-7 47,-22 7-24,24-10-16,-24 10-11,26-9 40,-26 9-21,24-10-13,-24 10-10,19-2-9,-7 11-3,0-18-3,-5 19-1,-7-10-1,22 8-1,-22-8 0,15 10 0,-15-10-1,16 14 0,-16-14 0,8 12 0,-8-12 3,5 18-1,-5-18 0,-2 15-1,2-15 10,-5 23-3,5-23-3,-11 20-1,11-20 19,-11 24-7,11-24-5,-10 17-4,10-17 23,-11 20-9,11-20-7,-11 14-4,11-14 4,-2 14-4,2-14-4,0 0-2,0 0 1,-3 17-2,3-17 0,0 0-1,0 0 9,7 10-3,-7-10-3,0 0-1,15-4 3,-6 14-2,-9-10-2,17 0-1,-17 0 1,16 3 0,-7-10-1,2 15-1,0-15-1,2 20 0,-2-21 0,-4 17 0,-7-9 1,22 7 0,-22-7 0,18 5-1,-18-5-2,14 12 0,-14-12 1,12 6 0,-12-6 4,6 13-1,-6-13-1,0 0 0,0 0 63,-1 24-20,1-24-14,0 0-9,-12 12 29,6 3-16,6-15-11,-13 13-7,13-13 11,-16 15-8,16-15-6,-21 13-5,21-13 2,-21 13-3,21-13-2,-24 11-2,24-11-4,-19 12 1,19-12 0,-17 7 0,17-7-11,-17 7 3,17-7 3,0 0 2,-12-6-177,12 19-186,0-13 348,0 0 17,0-13-1329,0 13 1242,0 0 82,15 0 5,-10-18-298,-5 18 270</inkml:trace>
  <inkml:trace contextRef="#ctx0" brushRef="#br0" timeOffset="160655.6738">5015 16398 1136,'0'0'0,"0"0"0,0 0 0,0 0 0,0 0 119,0 0-37,0 0-26,0 0-18,0 0 112,0 0-49,0 0-33,0 0-23,5 14 80,-5-14-42,0 0-28,0 0-19,0 0 13,-2 15-16,2-15-11,0 0-8,0 0 12,0 0-8,0 0-6,0 0-4,0 0-3,0 0-2,0 0-1,0 0 0,0 0 3,0 0-1,0 0-1,0 0-1,13-3-5,-13 3 1,6-12 1,-6 12 0,0 0 0,7-13 0,-7 13 0,0 0 1,0 0 3,0 0-1,7-11-1,-7 11 0,0 0 8,0 0-2,0 0-3,0 0-1,0 0 1,0 0-1,0 0-1,0 0-1,0 0 2,0 0-1,-7 12-1,7-12 0,0 0-12,0 0 4,-3 15 2,3-15 1,0 0 77,0 0-69,0 0-4,0 0 0,3 12-34,-3-12 31,0 0 3,0 0 0,0 0 29,0 0-26,0 0-3,0 0 0,0 0 83,11-3-70,-11 3-11,0 0-2,0 0 71,0 0-57,8-11-11,-8 11-2,0 0 14,0 0-11,0 0-3,0 0 0,-12-12-64,12 12 42,0 0 14,-12 0 4,12 0-213,-13 6 128,13-6 51,0 0 20,-13 17-630,13-17 337,0 0 154,-3 14 75,3-14-323,0 0 182</inkml:trace>
  <inkml:trace contextRef="#ctx0" brushRef="#br0" timeOffset="168927.1986">5367 16180 1561,'0'0'0,"0"0"0,0 0 0,0 0 0,0 0 0,0 0 24,0 0-7,0 0-6,0 0-3,0 0 84,0 0-29,0 0-20,0 0-14,0 0 47,0 0-25,0 0-16,0 0-12,0 0 4,0 0-9,0 0-6,0 0-4,0 0-2,0 0-2,0 0-1,0 0-1,0 0 23,0 0-8,0 0-5,0 0-4,-6 10 20,6-10-9,0 0-6,-8 17-4,8-17 21,-6 16-10,4-3-6,2-13-5,-8 22-3,11 7-2,-3-29-1,-11 33-1,11-33 4,-6 32-2,6-32-1,-10 30-1,10-30 0,-8 30-1,8-30 0,-3 27-1,3-27 19,-2 27-6,2-27-4,4 20-3,-4-20-3,9 12 0,-9-12-1,0 0-1,0 0-18,16 15 5,-16-15 4,13 0 2,-4-11 12,-9 11-2,20-12-1,-20 12-1,18-19 0,-4 20-1,-4-21 0,-10 20-1,19-21 16,-19 21-5,15-18-4,-15 18-2,9-24 1,-9 24-2,8-16-1,-8 16-1,5-17 8,-5 17-3,0 0-3,0 0-1,0-17 63,0 17-21,0 0-14,0 0-10,0 0 8,0 0-9,0 0-7,0 0-4,0 0-5,0 0-1,0 0-1,0 0-1,0 0 1,-2 22 0,2-22-1,0 0 0,0 0-1,2 23 0,-2-23 0,0 15 0,0-15 1,2 20 0,-2-20 0,1 18-1,-1-18 8,2 25-3,-2-25-2,-2 26 0,2-26 23,-1 30-8,1-30-5,-2 25-4,2-25 7,-2 32-5,2-32-3,-6 24-3,6-24 20,-3 30-8,3-30-5,-7 27-4,7-27 0,0 27-3,0-27-1,-3 18-1,3-18-7,0 18 1,0-18 1,0 0 1,0 0 1,0 17 0,0-17 0,0 0 0,0 0-333,13 7-323,-8-19 624,-5 12 30,13-7 2,-13 7 0</inkml:trace>
  <inkml:trace contextRef="#ctx0" brushRef="#br0" timeOffset="175275.6058">5804 16272 880,'0'0'0,"0"0"0,0 0 0,0 0 0,0 0-4,0 0-5,-8-10 9,8 10 0,0 0 132,0 0-124,0 0-7,0 0-1,0 0 256,0 0-232,0 0-21,0 0-3,0 0 132,0 0-114,0 0-15,-10-7-3,10 7 47,0 0-38,0 0-7,0 0-2,-14 10 34,14-10-25,-8 10-7,8-10-1,-12 13 110,12-13-76,-13 15-23,2 8-8,11-23 101,-13 30-65,13-30-24,-14 22-9,14-22 54,-8 26-33,8-26-15,-10 22-7,10-22 23,-7 25-14,7-25-7,-7 21-4,7-21 17,0 21-9,0-21-5,-3 18-3,3-18 13,1 16-7,-1-16-4,0 0-3,0 0 2,6 19-2,-6-19-1,0 0-1,0 0 1,13 14 0,-13-14-1,0 0 0,14-6 11,-8 19-4,2-25-3,-8 12-1,11-6 18,-11 6-7,16-3-5,-16 3-3,12-6 22,-12 6-9,17-11-7,-17 11-4,11-12 5,-11 12-5,18-13-3,-18 13-2,10-17 15,-10 17-6,14-16-4,-14 16-3,11-22 14,-11 22-6,12-13-4,-12 13-4,8-18 14,-8 18-6,11-14-4,-11 14-4,7-20 20,-7 20-9,5-14-5,-5 14-4,8-23 12,-4 10-6,-1-4-5,-3 17-3,4-18 17,-4 18-8,3-12-4,-3 12-4,2-16 23,-2 16-9,0 0-7,0 0-4,-2-24 37,2 24-15,0 0-10,0 0-7,-10-16-5,10 16-3,0 0-2,-14 5-2,12-18-16,2 13 4,0 0 3,-11 8 2,11-8-174,-2-20-185,2 20 345,0 0 17,-14 0-1415,14 0 1322,-10 7 88,10-7 5,-13 10 1,13-10 0</inkml:trace>
  <inkml:trace contextRef="#ctx0" brushRef="#br0" timeOffset="180499.2645">12192 16163 912,'0'0'0,"0"0"0,0 0 0,-10-8 0,10 8 4,0 0-2,0 0 0,0 0-1,0 0-11,0 0-10,0 0 19,0 0 1,0 0 45,0 0-42,-8-11-3,8 11 0,0 0 149,0 0-135,0 0-12,0 0-2,-16-6 72,16 6-62,0 0-8,-15 4-2,15-4 130,-21 8-105,10-2-20,-2 15-4,0-18 140,-1 16-105,14-19-27,-16 10-6,16-10 41,-13 10-30,13-10-9,0 0-3,0 0-4,-12 20 1,12-20 1,0 0 0,0 0 21,0 16-12,0-16-4,0 0-3,0 0 38,14 16-19,-14-16-10,0 0-5,16 2 14,-6 16-9,-10-18-4,18 7-3,-18-7 1,20 16-2,-20-16-1,18 12-1,-18-12 2,19 20-2,-19-20 0,10 16 0,-10-16 33,8 22-12,-8-22-8,0 23-5,0-23 40,0 26-16,0-26-12,-8 23-7,8-23 38,-10 26-18,10-26-11,-17 23-8,17-23 18,-17 22-11,17-22-8,-21 13-4,21-13 13,-24 14-7,24-14-6,-15 11-3,15-11-4,-17 10-1,17-10 0,-17 5-1,17-5-9,-17 6 2,17-6 2,-13 0 1,2-10-100,5 21-112,-1-23 205,7 12 9,-17-8-1481,17 8 1384,-12-7 91,12 7 6,-12-14-267,12 14 242</inkml:trace>
  <inkml:trace contextRef="#ctx0" brushRef="#br0" timeOffset="180755.7592">12160 16177 1826,'0'0'0,"14"-26"0,-14 26 0,11-8 0,-11 8 0,19-11 83,-19 11-26,23-12-18,-9 20-12,1-18 29,-2 18-18,2-22-12,0 21-8,2-21-6,4 22-4,-5-20-2,0 19-2,-1-19-20,4 21 6,-4-20 3,-3 19 2,3-16-200,2 19-214,-3-21 398,-1 20 20,0-16-1229,-2 18 1148,-11-12 76,14 2 6,-14-2 0,0 0 0</inkml:trace>
  <inkml:trace contextRef="#ctx0" brushRef="#br0" timeOffset="181326.6267">12403 16462 1536,'0'0'0,"0"0"0,0 0 0,0 0 0,0 0 0,-13 5 17,13-5-5,0 0-4,0 0-3,0 0 65,-2 14-22,2-14-15,0 0-11,0 0 62,6 10-27,-6-10-18,0 0-13,0 0 21,12 8-15,-12-8-11,0 0-6,16 2 28,-16-2-14,0 0-9,11-3-7,-11 3 14,0 0-9,0 0-6,14-5-4,-14 5 20,0 0-9,0 0-6,9-11-4,-9 11 27,0 0-11,0 0-9,0 0-5,0 0 23,0 0-11,1-13-7,-1 13-5,0 0-5,0 0-2,0 0-1,0 0-1,0 0-3,-15 2 1,15-2 0,0 0 0,0 0-1,-9 10 0,9-10 0,0 0 1,0 0-2,-9 13 1,9-13 0,0 0 1,0 0-3,0 0 1,0 0 1,0 0 0,6 15-20,-6-15-23,0 0 42,0 0 2,0 0-15,0 0 14,11 2 1,-11-2 0,0 0 82,0 0-74,0 0-7,15-6-1,-15 6 16,0 0-13,0 0-3,6-15 0,-6 15-8,0 0 6,0 0 2,0 0 0,-2-15-45,2 15 33,0 0 9,0 0 2,0 0-218,0 0 149,0 0 47,0 0 14,0 0-333,-13-3 208,13 3 78,0 0 32,-7 12-557,7-12 310,0 0 139,0 0 65,-2 14 32,2-14 16</inkml:trace>
  <inkml:trace contextRef="#ctx0" brushRef="#br0" timeOffset="182060.7508">12756 16270 1510,'0'0'0,"0"0"0,0 0 0,0 0 0,-2-12 0,2 12 51,0 0-16,0 0-11,0 0-8,0 0 52,4-15-22,-4 15-15,0 0-9,9-7 15,-9 7-12,13-7-8,-13 7-6,19-10 12,-19 10-8,16-9-4,-4 18-4,2-19 5,-2 24-4,0-26-3,-1 20-1,0-15-5,-1 17 1,-4-23 0,-6 13 0,13-7-8,-10 20 3,-3-13 1,0 0 1,0 0-8,0 0 3,0 0 3,5 15 1,-5-15-1,-8 17-5,8-17 9,-16 15 1,16-15 3,-11 22-3,11-22 0,-16 14 0,16-14 7,0 0-6,-17 1-1,17-1 0,-10 9 7,10-9-6,0 0-1,-9 12 0,9-12 0,1 31 0,-1-31 0,1 17 0,-1-17-7,7 16 6,-7-16 0,9 11 1,-9-11-5,12 10 3,-12-10 1,15 6 1,-15-6-2,17 12 1,-17-12 0,14 6 1,-14-6-3,14 10 1,-14-10 2,10 8 0,-10-8-4,11 11 2,-11-11 1,9 11 0,-9-11 0,4 15 0,-4-15 1,4 12 0,-4-12-2,0 16 0,0-16 1,0 0 1,0 0 4,-10 26-1,10-26-1,-8 13-1,8-13 5,-13 20-3,13-20-1,-16 15 0,16-15 9,-19 17-4,19-17-2,-19 12-2,19-12 7,-19 13-3,19-13-3,-22 9-1,22-9-2,-19 12-1,19-12 0,-21 6 0,11-16-4,-1 26 1,11-16 1,-17 0 1,10-12-116,7 12-126,0 0 231,-16 2 11,16-2 1,0 0 0</inkml:trace>
  <inkml:trace contextRef="#ctx0" brushRef="#br0" timeOffset="182496.6471">13239 16252 1201,'0'0'0,"-26"-15"0,26 15 0,-13 0 0,13 0 0,0 0 74,-12 3-23,12-3-16,0 0-11,0 0 56,-11 11-26,11-11-17,0 0-12,0 0 22,0 0-15,-1 16-11,1-16-7,0 0 40,5 13-18,-5-13-12,9 14-7,-9-14 0,10 9-6,-2 2-3,-8-11-3,13 17 30,-7 10-11,-6-27-8,12 26-5,-12-26 5,14 27-5,-14-27-4,13 24-2,-13-24 35,14 27-13,-14-27-8,10 24-6,-10-24 8,5 25-7,-5-25-4,3 15-3,-3-15 9,-2 20-5,2-20-4,-6 17-2,6-17 40,-16 21-14,16-21-10,-13 14-7,13-14-5,-19 18-3,19-18-2,-19 11-1,19-11-27,-20 12 8,12-19 5,-1 18 3,-1-21-80,5 24-94,-5-26 173,10 12 8,-14-3-1099,14 3 1027,-10-8 67,10 8 6,-10-16 0,10 16 0</inkml:trace>
  <inkml:trace contextRef="#ctx0" brushRef="#br0" timeOffset="182676.3678">13322 16230 2454,'0'0'0,"53"-36"0,-35 51 0,3-23 0,-5 18 0,2-19-9,-4 18-9,4-20 17,-2 21 1,-3-20-1000,-1 17 933,2-20 62,-1 19 5,1-20 0,-14 14 0</inkml:trace>
  <inkml:trace contextRef="#ctx0" brushRef="#br0" timeOffset="200510.6879">12061 16529 267,'0'0'0,"0"0"0,-11-5 0,11 5 0,0 0 0,0 0 92,0 0-29,0 0-19,0 0-14,0 0 15,0 0-15,0 0-9,0 0-7,0 0 58,0 0-23,0 0-16,0 0-11,0 0 64,-6-12-28,6 12-20,0 0-12,0 0 35,0 0-20,0 0-13,0 0-10,0 0-6,0 0-4,0 0-3,0 0-1,19-7-3,-19 7-1,21-6 0,-21 6 0,27-8 0,-8 18 0,2-20 0,-4 15 0,2-15-4,0 15 1,-1-16 1,-2 16 1,0-18-1,-3 20 0,1-20 1,-14 13 0,25-8 0,-25 8 0,19-3 1,-19 3 0,13-6 0,-13 6 0,0 0 0,0 0 0,16-5 0,-16 5 0,0 0 0,0 0 0,0 0 16,0 0-5,13-11-3,-13 11-3,0 0 13,0 0-6,0 0-4,0 0-2,-7-13 2,7 13-3,0 0-1,-14 0-1,12-12 1,2 12-1,-11-1-1,11 1-1,0 0 0,-22 6 0,13-15 0,9 9-1,-21-3 0,9 13 0,-1-19 0,1 17 0,1-17 4,-2 20-1,2-19-1,-2 15-1,-3-17 2,5 21-1,-2-21-1,0 16 0,-1-15 5,4 18-2,0-18-1,-3 15-1,5-16 35,8 10-12,0 0-8,-17 3-5,12-17 21,5 14-10,0 0-7,0 0-6,2-14-13,-2 14 1,13-11 1,-13 11 0,14-18-8,0 22 2,-3-23 3,-11 19 1,23-23-13,-10 26 5,0-22 4,-13 19-8,21-20-19,-21 20 32,19-13 2,-19 13 0,18-18 7,-18 18-6,16-9-1,-16 9 0,13-8 8,-13 8-7,0 0-1,14 3 0,-14-3 0,0 0 0,10-15 0,-10 15 0,0 0 27,0 0-21,0 0-5,0 0 0,0 0 10,0 0-8,0 0-2,-13 11-1,13-11 1,-16 10 0,16-10-1,-18 8 0,18-8-1,-18 15 0,18-15 1,-19 10 0,19-10 40,-15 16-21,15-16-9,-14 10-5,14-10-39,-5 14 16,5-14 8,0 0 4,0 0 1,4 21 2,-4-21 1,12 5 1,-12-5 2,18 12-1,-18-12 0,14 3 0,-3-11-5,1 24 2,-1-24 1,-1 18 1,4-18-2,-5 22 1,1-21 1,0 18 0,-10-11-3,17 10 1,-17-10 1,12 5 1,-12-5-7,12 12 3,-12-12 1,6 11 2,-6-11-7,6 15 3,-6-15 2,0 0 1,0 0-4,4 26 3,-4-26 1,-4 15 1,4-15 0,-7 18 1,7-18 0,-9 17 1,9-17 2,-9 18-1,9-18 0,-15 14 0,15-14 3,-12 10-2,12-10 0,-12 8-1,12-8 0,-9 13 0,9-13-1,-8 11 0,8-11 0,-4 13 0,4-13 0,0 0 0,0 0 0,-7 25 0,7-25 0,0 0 0,0 0 0,-2 19 0,2-19 0,0 0 0,0 0 0,0 13 0,0-13 0,0 0 0,0 0-4,0 13 2,0-13 0,0 0-2,0 0-3,0 0 7,0 0 0,8 10 0,-8-10-6,0 0 5,0 0 1,0 0 0,0 0 16,0 0-14,0 0-2,0 0 0,0 0-2,0 0 2,0 0 0,0 0 0,0 0-9,-13 11 7,13-11 2,0 0 0,0 0-488,0 0 348,0 0 98,0 0 28,0 0-389,12 5 258</inkml:trace>
  <inkml:trace contextRef="#ctx0" brushRef="#br0" timeOffset="201247.0199">13414 16511 1066,'0'0'0,"0"0"0,0 0 0,0 0 0,0 0 0,0 0 12,0 0-4,0 0-2,0 0-2,0 0 62,0 0-20,0 0-15,0 0-10,0 0 7,0 0-9,0 0-6,0 0-4,0 0 8,0 0-5,0 0-4,0 0-3,0 0 19,0 0-8,14 6-5,-14-6-3,0 0-7,15-5 0,-15 5-1,13-2 0,-13 2-6,13 0 2,-13 0 1,13-6 1,-13 6 4,0 0 0,14-6-1,-14 6 0,0 0 4,0 0-1,0 0-1,0 0-1,0 0 59,0 0-19,0 0-13,0 0-10,0 0 18,0 0-12,0 0-8,-13-4-5,13 4 42,0 0-18,-15 5-11,15-5-8,0 0 3,0 0-6,0 0-5,-12 3-3,12-3-2,0 0-1,0 0-1,0 0 0,0 0 1,0 0-1,0 0-1,0 0 0,0 0-3,0 0 1,0 0 0,0 0 0,5 11-6,-5-11 2,0 0 2,0 0 0,0 0-68,0 0-75,0 0 138,14 3 8,-14-3-600,0 0 560,0 0 37,0 0 3,0 0-890,0 0 804</inkml:trace>
  <inkml:trace contextRef="#ctx0" brushRef="#br0" timeOffset="201681.2805">13691 16390 976,'0'0'0,"0"0"0,0 0 0,0 0 0,0 0 55,0 0-17,0 0-12,0 0-8,-5 14 78,5-14-30,0 0-21,0 0-15,5 12 19,-5-12-15,0 0-12,8 10-7,-8-10 13,0 0-10,10 13-5,-10-13-5,0 0 6,9 13-4,-9-13-3,0 0-3,6 16 28,-4 4-10,-2-20-8,2 20-4,-2-20 22,5 18-10,-5-18-8,0 15-4,0-15 15,0 24-8,0-24-5,-2 19-4,2-19 9,-3 22-5,3-22-4,-5 17-3,5-17 13,-8 18-6,8-18-4,-11 17-2,11-17 0,-10 14-2,10-14-1,-11 10-1,11-10-3,0 0 0,0 0 1,-12 12 0,12-12-156,0 0-164,0 0 304,-13 5 15,13-5-1301,0 0 1216</inkml:trace>
  <inkml:trace contextRef="#ctx0" brushRef="#br0" timeOffset="201971.9283">13733 16392 1408,'0'0'0,"3"-12"0,-3 12 0,0 0 0,16-11 117,-16 11-37,15-11-25,-15 11-18,20-11 78,-10 25-37,0-25-26,-10 11-17,19-9 71,-11 21-36,-1-24-23,-7 12-16,16-7 8,-16 7-13,13-3-9,-13 3-5,12-9-29,-12 9 5,0 0 4,11 5 3,-11-5-65,0 0 23,9-10 15,-9 10 10,0 0-494,0 0 490,0 0 25,0 0 1,0 0-620,10 9 575,-10-9 41,0 0 4,0 0-803,0 0 718</inkml:trace>
  <inkml:trace contextRef="#ctx0" brushRef="#br0" timeOffset="206458.93">12465 16527 848,'0'0'0,"0"0"0,0 0 0,0 0 0,0 0 0,12-9 58,-12 9-18,0 0-13,17-3-8,-17 3 69,13 2-28,-13-2-19,18-5-13,-18 5 63,23 12-30,-10-18-20,1 17-13,0-18 63,-1 15-30,4-15-20,-2 14-14,5-15 42,4 15-23,0-15-15,0 16-11,4-15 25,2 14-15,4-15-10,-6 16-7,10-16 6,-8 16-7,9-17-4,-5 18-2,3-17-2,3 16-1,-1-19-1,-3 20-1,0-16 4,-5 14-1,5-16-2,-6 17 0,3-16 14,0 16-6,4-17-3,-6 15-2,1-13 15,-8 15-6,4-19-5,-2 19-3,1-16 4,-8 17-3,1-19-2,2 19-2,-3-17 6,1 16-3,-3-17-2,-2 17-1,-1-16 10,1 17-4,-1-20-3,-14 11-2,18 1 18,-8 6-7,-10-7-5,16 0-3,-16 0 9,12 3-5,-12-3-4,0 0-2,13-8 4,-13 8-3,0 0-2,10 8-1,-10-8-2,0 0 0,0 0-1,0 0 0,13-8-4,-13 8 1,0 0 1,0 0 1,0 0-18,0 0 6,0 0-16,0 0 28,0 0-534,0 0 503,0 0 30,0 0 2,0 0-1488,0 0 1357,-13-1 118</inkml:trace>
  <inkml:trace contextRef="#ctx0" brushRef="#br0" timeOffset="206951.3964">12483 16426 1659,'0'0'0,"13"-3"0,8 3 0,-6-4 0,-1 4 0,5-4 66,0 19-20,4-21-15,-4 15-9,7-17 61,2 19-26,4-21-18,-3 19-13,5-19 20,-2 21-15,4-21-10,1 20-7,1-20 19,-1 22-11,4-20-7,0 19-5,1-17 13,-3 18-8,4-18-5,-7 16-3,4-18 2,-3 19-3,1-20-2,-3 20-1,1-18-4,-5 20 1,0-21 0,-4 15 0,0-16-3,-7 19 1,4-20 1,-5 18 0,0-19-4,-6 22 2,2-20 0,-3 16 1,0-16-26,-2 18-30,-10-9 55,14-2 3,-14 2-353,0 0 330,10-7 21,-10 7 2,0 0-681,0 0 615,-13-5 59,13 5 6,-21-6-906,1 12 782</inkml:trace>
  <inkml:trace contextRef="#ctx0" brushRef="#br0" timeOffset="207640.7737">12022 15809 1032,'0'0'0,"-3"-12"0,3 12 0,12-16 0,-12 16 0,17-11 94,-17 11-30,23-12-20,-10 19-14,5-18 53,1 21-27,3-23-18,-7 17-13,6-18 17,-6 24-14,7-23-9,-9 19-6,3-16-4,-7 24-3,6-27-1,-15 13-2,20 0-7,-14 14 2,-6-14 0,0 0 1,17-6-21,-17 21 7,0-15 5,0 0 3,0 0-7,-8 15 5,8-15 2,-15 10-6,15-10 15,-15 17-2,15-17 0,-20 10 0,20-10 49,-12 15-45,12-15-4,0 0 0,0 0 65,-13 13-58,13-13-6,0 0-1,0 0 107,0 0-90,0 0-14,17 17-2,-17-17 40,18 8-32,-10-16-7,2 21-1,3-18 5,-4 19-5,3-20 0,-1 21-1,-1-26-10,3 29 6,-13-18 3,20 10 0,-20-10-5,18 19 4,-18-19 1,8 15 0,-8-15-6,7 24 3,-7-24 2,0 22 1,0-22-5,-7 25 3,7-25 1,-17 19 1,17-19 7,-20 27-3,20-27-1,-21 17-1,21-17 20,-22 18-8,22-18-5,-24 12-3,24-12 17,-22 14-8,22-14-5,-20 8-3,20-8 2,-20 8-3,20-8-1,-13 6-2,13-6-11,0 0 3,-14-5 2,14 5 1,0 0-212,-5 12 67,5-12-156,0 0 289,0-13 14,0 13 1</inkml:trace>
  <inkml:trace contextRef="#ctx0" brushRef="#br0" timeOffset="208036.2647">12538 15752 1140,'0'0'0,"0"0"0,-13-3 0,13 3 0,0 0 0,0 0 63,0 0-20,0 0-13,-1 14-10,1-14 56,0 0-24,11 16-17,-11-16-11,12 11 41,-12-11-21,15 10-14,-15-10-10,21 9 24,-11 13-15,2-22-9,-2 19-7,4-18 9,-5 18-7,4-20-5,-4 15-3,-9-14-3,20 15-1,-20-15-1,15 14 0,-15-14 2,12 19-1,-12-19-1,5 17-1,-5-17 37,0 21-12,0-21-8,-10 15-6,10-15 61,-14 20-23,14-20-16,-13 12-11,13-12-26,-23 17 1,23-17 1,-22 11 0,22-11-4,-21 12 2,9-17 1,3 17 0,-1-20-8,-2 22 3,12-14 2,-17 2 2,10-11-178,2 21-188,-2-23 351,7 11 17,0 0-1383,-13 5 1292,11-21 86</inkml:trace>
  <inkml:trace contextRef="#ctx0" brushRef="#br0" timeOffset="208226.3562">12626 15709 1776,'0'0'0,"4"-17"0,-4 17 0,11-14 0,-1 4 103,-10 10-32,25-15-22,-10 23-16,1-22 11,0 23-14,2-21-10,-3 17-6,1-16-34,1 21 6,-4-22 5,-1 18 3,0-17-219,-1 23-234,-1-22 436,-10 10 22,20 3-1205,-13 11 1126,-7-14 74,15 1 6,-9-10 0,-1 23 0</inkml:trace>
  <inkml:trace contextRef="#ctx0" brushRef="#br0" timeOffset="208469.2139">12926 15858 2113,'0'0'0,"0"0"0,0 0 0,0 0 0,0 0 0,16 3 19,-16-3-6,0 0-4,0 0-3,15 4-35,-15-4 9,0 0-21,0 0 39,13 0-650,-13 0 613,0 0 36,0 0 3,0 0-799,0 0 729,12 0 63,-12 0 6,0 0-432,0 0 379</inkml:trace>
  <inkml:trace contextRef="#ctx0" brushRef="#br0" timeOffset="208946.8958">13253 15607 1694,'0'0'0,"0"0"0,0 0 0,0 0 0,0 0 0,-8 12 83,8-12-26,-3 12-18,3-12-12,-7 17 10,7-17-12,-5 21-8,2 8-5,3-29-5,0 38-3,0-38-1,0 29-1,0-29 3,0 31-1,0-31-1,2 25-1,-2-25-2,3 24 0,-3-24 0,5 18 0,-5-18-1,2 13 0,-2-13 1,0 0 0,0 0 7,12 13-2,-7-26-2,-5 13-1,0 0 1,10 15-1,-4-26-1,-6 11 0,13-4-9,-13 4 2,10-10 2,-10 10 1,16-12-15,-16 12-20,11-14 36,-11 14 2,10-13 15,-10 13-14,12-8-1,-12 8 0,0 0 164,0 0-148,9-10-14,-9 10-2,0 0 104,0 0-90,0 0-11,0 0-3,0 0 41,3 14-33,-3-14-6,-3 13-2,3-13-22,-4 19 16,4-19 5,-6 16 0,6-16 1,-9 23 0,9-23 0,-6 26 0,6-26-19,-8 34 11,8-34 5,-11 29 2,11-29 31,-6 32-17,6-32-6,-7 24-4,7-24-92,-5 24 43,5-24 22,-1 17 11,1-17-327,-3 15 147,3-15 80,0 0 46,0 0-439,9 17 194</inkml:trace>
  <inkml:trace contextRef="#ctx0" brushRef="#br0" timeOffset="209473.0968">13715 15680 1328,'0'0'0,"0"0"0,0 0 0,0 0 0,-2-15 61,2 15-19,0 0-13,-9-10-9,9 10 57,-9-9-24,9 9-17,0 0-12,-14-12 27,14 12-17,-14-4-11,14 4-7,-12-3-8,12 3-3,-12 0-1,2 16-2,10-16 9,-21 16-3,21-16-3,-13 9-1,13-9 12,-14 18-5,14-18-4,-10 12-2,10-12 10,-4 18-5,4-18-3,-1 16-2,1-16 12,3 20-5,-3-20-4,7 16-2,-7-16 8,12 22-5,-12-22-3,14 20-2,-14-20-3,17 26 0,-17-26 0,18 20-1,-18-20-2,17 20 0,-17-20 1,14 17 0,-14-17-5,10 22 2,-10-22 2,6 21 0,-6-21-5,1 25 2,-1-25 1,-3 22-4,3-22-2,-11 23 9,11-23 1,-13 13 0,13-13-4,-19 15 4,19-15 0,-15 8 0,15-8 17,-19 9-15,19-9-2,-17 1 0,10-13 43,-2 24-36,3-25-5,6 13-2,-8-10 193,8 10-151,0 0-32,0 0-8,-8-32 55,8 32-40,10-19-12,-10 19-4,21-33 20,-21 33-14,27-25-4,-6 23-2,-1-19-18,-1 19 9,4-20 5,-3 18 1,-1-19-10,4 22 6,-4-21 3,-4 19 1,1-17-213,-16 20 99,27-17 51,-27 17 28,16-15-525,-16 15 230,7-14 127,-7 14 75,-5-16-82,5 16 73</inkml:trace>
  <inkml:trace contextRef="#ctx0" brushRef="#br0" timeOffset="218929.7604">20679 14071 160,'0'0'0,"0"0"0,2-14 0,-2 14 0,0 0 119,9-11-37,-9 11-26,0 0-18,6-13 81,-6 13-38,0 0-27,4-12-18,-4 12 91,0 0-42,0 0-29,4-12-19,-4 12 62,0 0-33,1-13-23,-1 13-14,0 0 48,0 0-26,0 0-17,0 0-12,0 0 31,-15 3-18,12-16-11,3 13-8,0 0 12,-13 3-9,10-16-7,3 13-3,-14-4-13,6 17 1,8-13 1,-16-3 1,9-7-2,-3 27 1,0-26 1,0 20 0,10-11 0,-17 10 0,17-10 1,-19 5 0,19-5-3,-16 12 1,16-12 1,-21 8 0,21-8 0,-17 14 0,17-14 1,-15 9 0,15-9-1,-16 17 0,16-17 1,-11 11 0,11-11-2,-10 19 0,10-19 1,-7 12 0,7-12-5,-1 20 2,1-20-4,0 0 8,0 0-33,12 29 31,-12-29 2,12 7 0,-12-7-38,18 12 34,-18-12 4,18 2 0,-6-8-64,-3 17 56,2-21 7,-11 10 1,22-4-64,-22 4 53,21-5 9,-21 5 1,20-21-23,-20 21 19,19-21 4,-19 21 0,18-21 21,-18 21-14,17-18-4,-17 18-1,12-17 89,-12 17-56,7-14-21,-7 14-8,0 0 120,7-15-70,-7 15-30,0 0-13,0 0 73,0 0-43,0 0-21,0 0-10,6-11-2,-6 11-4,0 0-2,0 0-2,0 0-16,0 0 6,0 0 4,0 0 2,0 0-1,0 0 1,0 0 2,4 13 0,-4-13 2,0 0-1,3 13 0,-3-13 0,4 16 1,-4-16 0,0 19-1,0-19 0,1 21 0,-1-21 0,0 26 0,-1 4 0,1-17 0,-4 17 0,4-30 0,0 36 0,0-36 0,-6 37 0,6-37 0,-5 32 0,5-32 0,-4 39 0,4-39 0,-4 30 0,4-30 0,-4 28 0,4-28 0,-4 24 0,4-24-2,-4 21 0,4-21 1,-3 13 0,3-13-44,0 15-49,0-15 89,0 0 5,0 0-956,1 19 893,-1-19 58,0 0 5,12-7-637,-12 7 575</inkml:trace>
  <inkml:trace contextRef="#ctx0" brushRef="#br0" timeOffset="219382.7835">20928 14248 1280,'0'0'0,"0"0"0,-7-12 0,7 12 0,0 0 2,0 0-1,0 0 0,0 0 0,0 0-3,-11 8 1,11-8 0,0 0 0,0 0-3,0 0-4,0 0 8,0 0 0,0 0 83,0 0-77,0 0-6,12 7 0,-12-7 41,0 0-37,12-3-4,-12 3 0,0 0 111,0 0-96,11-9-12,-11 9-3,0 0 157,0 0-128,11-10-23,-11 10-4,0 0 101,0 0-77,1-12-19,-1 12-5,0 0 33,0 0-24,0 0-7,0 0-3,0 0-3,0 0 1,0 0 1,-12-6 0,12 6-5,-11 6 2,11-6 2,-12 3 1,12-3-4,-12 9 2,12-9 1,0 0 0,-11 12-15,11-12 7,0 0 4,0 0 2,0 0-197,0 0 80,-7 13 47,7-13 27,0 0-391,6 11 160,-6-11 89,0 0-200,17 0 369,-17 0 18</inkml:trace>
  <inkml:trace contextRef="#ctx0" brushRef="#br0" timeOffset="220117.5171">21562 14084 976,'0'0'0,"-5"-16"0,5 16 0,-6-14 0,6 14 0,0 0 43,-6-14-14,6 14-9,0 0-6,-8-17 62,8 17-24,0 0-16,-9-11-12,9 11 18,-11 10-14,11-10-9,-14 0-6,6-10 20,-1 23-11,0-23-7,9 10-5,-19-3 12,10 16-7,1-23-5,-3 18-3,11-8-4,-14 6-1,14-6-1,-17 0 0,17 0-2,-12 8 0,12-8 1,0 0 0,-16-1 2,8 16-1,8-15 0,0 0-1,0 0-1,-10 16 0,10-16 1,0 0 0,0 0 5,10 22-2,-10-22 0,0 0-1,11 2-1,-3 16 0,-8-18-1,11 11 0,-11-11 1,14 20 0,-14-20 0,15 18-1,-15-18-5,17 22 2,-17-22 1,13 24 0,-13-24-3,13 28-5,-13-28 10,12 23 0,-12-23-12,7 31 11,-7-31 1,7 22 0,-7-22-12,5 28 11,-5-28 1,1 18 0,-1-18-15,-2 20 13,2-20 2,-7 10 0,7-10 0,-11 12 0,11-12 0,-17 5 0,8-13 2,0 24-1,-2-25-1,11 9 0,-20-6 3,13 19-2,-3-26-1,-2 19 0,4-21 17,-2 24-11,4-25-3,6 16-2,-8-19 96,8 19-53,-10-13-23,10 13-11,1-23 63,-1 23-36,2-18-18,-2 18-8,7-17 30,-7 17-18,15-19-10,-15 19-5,12-18 20,-12 18-12,18-18-6,-18 18-4,16-19 17,-16 19-9,18-14-5,-18 14-3,19-16-4,-19 16-1,18-8 0,-11-4 0,2 3-15,-9 9 5,14-14 3,-14 14 2,13-4-181,-13 4 62,0 0 37,12-4-91,-12 4-832,0 0 954,0 0 51,0 0 4,0 0 0,0 0 0</inkml:trace>
  <inkml:trace contextRef="#ctx0" brushRef="#br0" timeOffset="222398.5593">21857 14135 721,'0'0'0,"-6"-13"0,6 13 0,0 0 0,0 0 0,-12-10 19,12 10-6,0 0-4,0 0-3,-13-4 64,13 4-22,0 0-15,-15 1-10,15-1 74,-19 0-31,19 0-22,-23 25-14,23-25 35,-20 25-22,20-25-14,-23 21-9,23-21 15,-16 26-11,16-26-8,-20 23-5,20-23-2,-15 28-3,15-28-2,-10 17-1,10-17 3,-11 29-2,11-29-1,-6 23-1,6-23 9,-5 25-4,5-25-2,0 17-2,0-17 26,7 20-9,-7-20-7,7 14-4,-7-14 31,15 13-12,-15-13-9,19 8-7,-8-16 33,3 23-14,2-26-10,-1 18-7,4-19 18,0 21-10,-1-24-7,0 18-5,0-23 27,-2 30-12,2-29-8,-4 20-5,2-22 66,-16 21-25,20-19-18,-20 19-11,20-32 18,-20 32-13,13-21-10,-13 21-6,12-25 17,-12 25-10,3-22-7,-3 22-4,0-26 2,0 26-3,-9-17-3,9 17-1,-8-19-14,8 19 3,-11-22 3,11 22 1,-19-10-234,19 10-245,-24-5 458,24 5 23,-25 6-1455,25-6 1360</inkml:trace>
  <inkml:trace contextRef="#ctx0" brushRef="#br0" timeOffset="231000.1324">21400 17361 704,'0'0'0,"5"-14"0,-5 14 0,0 0 0,13-15 192,-13 15-60,0 0-42,9-10-29,-9 10 147,2-13-68,-2 13-48,0 0-32,0 0 83,0-12-49,0 12-33,0 0-21,0 0 10,0 0-17,-13-6-11,13 6-8,-17 3 2,17-3-6,-25 9-3,25-9-2,-24 12 1,24-12-2,-30 15-1,13 10-1,3-19 14,-3 17-5,4-21-3,0 18-3,13-20 11,-20 22-5,20-22-3,-14 18-3,14-18 19,-7 19-7,7-19-6,-1 13-3,1-13 4,2 14-3,-2-14-3,11 14-2,-11-14 28,18 19-10,-6-20-7,-1 17-5,2-18-3,-5 21-2,5-20-2,-3 17-1,3-18 3,-6 24-1,6-24-1,-2 17-1,-11-15 9,21 18-3,-21-18-3,14 13-1,-14-13 12,12 18-5,-12-18-3,6 16-3,-6-16 25,4 21-9,-4-21-7,-2 21-4,2-21 16,-6 22-8,6-22-6,-10 23-3,10-23 12,-18 21-7,18-21-4,-22 16-4,22-16 1,-24 14-2,24-14-2,-23 11-1,23-11 20,-25 17-7,13-22-5,-1 22-3,1-22-37,-2 23 10,2-25 6,0 19 4,1-22-114,0 25-131,11-15 243,-19-2 11,10-11-956,9 13 893,-13-3 59,13 3 5,-12-15-1179,12 15 1065</inkml:trace>
  <inkml:trace contextRef="#ctx0" brushRef="#br0" timeOffset="231300.4458">21412 17342 1824,'0'0'0,"7"-15"0,-7 15 0,18-9 0,-3 0 111,-1 23-34,6-28-25,-3 18-16,4-18 34,-5 24-23,6-24-15,-4 17-11,7-19-14,-10 26-2,8-24-2,-3 17-1,-2-16-53,0 21 16,-4-21 11,0 19 8,-2-17-200,-2 23-219,1-23 413,-11 11 21,18-7-990,-9 21 925,-1-25 61,-8 11 5,16-7 0,-10 18 0</inkml:trace>
  <inkml:trace contextRef="#ctx0" brushRef="#br0" timeOffset="231615.5659">22050 17191 1728,'0'0'0,"0"0"0,0 0 0,0 0 0,0 0 0,0 0 151,-5 15-47,5-15-33,-2 19-23,2-19 24,-4 19-24,3 0-16,-2 13-10,1-18 39,1 19-20,0-20-14,-3 17-9,-2-17 12,5 18-10,1-31-6,-9 32-5,9-32-2,-13 39-2,13-39-2,-9 38-1,9-38-38,-14 41 12,14-41 7,-10 32 6,10-32 25,-10 31-5,10-31-3,-8 24-2,8-24-108,-9 22-111,9-22 205,-8 15 9,8-15-812,-4 16 759,4-16 50,-2 12 4,2-12 0,0 0 0</inkml:trace>
  <inkml:trace contextRef="#ctx0" brushRef="#br0" timeOffset="231915.7129">22172 17521 1792,'0'0'0,"0"0"0,0 0 0,0 0 0,0 0 57,0 0-18,0 0-12,0 0-9,0 0 21,0 0-12,0 0-9,-1 12-6,1-12 19,0 0-10,7 11-7,-7-11-4,0 0 2,12 6-4,-12-6-2,0 0-2,17 1-1,-17-1-1,0 0-1,14-2 0,-14 2 5,0 0-2,9-14-1,-9 14-1,0 0 23,6-18-8,-6 18-5,0 0-4,0-19 3,0 19-3,0 0-3,-4-15-2,4 15-26,0 0 7,0 0 5,0 0 4,-12-5-169,12 5-178,0 0 336,0 0 17,-12 17 1,12-17 0</inkml:trace>
  <inkml:trace contextRef="#ctx0" brushRef="#br0" timeOffset="232471.5938">22419 17326 1840,'0'0'0,"0"0"0,15-13 0,-15 13 0,18-8 34,-18 8-11,24-6-7,-12 17-5,7-22 47,-6 28-18,6-26-13,-6 19-9,6-21-3,-8 27-5,7-26-3,-1 20-3,-5-23-1,-1 27-1,-1-24 0,-10 10-1,13-1-10,-7 18 3,-6-17 2,0 0 1,0 0-25,6 12 9,-6-12-22,0 0 39,-15 2 2,-1 16 0,16-18 0,-21 11 0,21-11 5,-21 13-4,21-13-1,-15 12 0,15-12 10,-12 16-9,12-16-1,-5 15 0,5-15 33,-7 17-27,7-17-5,-1 14-1,1-14 14,1 15-11,-1-15-2,0 0-1,0 0 13,9 20-9,-9-20-3,12 11 0,-12-11-1,9 16 0,-9-16 0,7 14 0,-7-14 2,5 17-1,-5-17-1,8 14 0,-8-14 15,4 19-8,-4-19-3,3 15-2,-3-15 36,3 22-18,-3-22-8,2 18-5,-2-18 21,-1 19-11,1-19-7,-1 15-4,1-15 34,-6 18-16,6-18-9,-11 11-5,11-11 55,-11 10-24,11-10-15,-14 8-9,14-8 8,-17 7-9,17-7-5,-17 1-4,17-1-9,-17 3 1,10-13 0,7 10 0,-14-3-64,4 10 21,7-20 14,3 13 10,-11-11-337,11 11-351,-9-10 673,9 10 33,-3-16 2,3 16 0</inkml:trace>
  <inkml:trace contextRef="#ctx0" brushRef="#br0" timeOffset="232875.537">22798 17417 2000,'0'0'0,"0"0"0,17-8 0,-17 8 0,17-6 81,-17 6-25,22-6-18,-22 6-12,27-6 7,-17 21-11,8-21-7,-1 15-4,3-17-9,-3 20-1,2-17 0,-6 14 0,1-17-1,-5 20 0,-9-12 0,15 5 0,-15-5-11,0 0 3,0 0 3,8 23 1,-8-23-13,-8 16 5,8-16-14,-18 16 25,2-20 9,-1 27-7,4-22-1,-3 18 0,16-19 10,-27 28-9,27-28-1,-22 21 0,22-21 68,-15 27-59,15-27-8,-12 19-1,12-19 141,-6 18-117,6-18-19,2 13-4,-2-13 172,6 15-133,-6-15-30,21 9-7,-4-14 45,1 19-34,5-20-9,-2 16-4,3-19-15,-4 22 9,6-22 3,-4 16 1,7-19-164,-11 23 93,6-21 39,-7 19 17,4-20-466,-11 21 238,7-21 115,-17 11 59,22-8 31,-22 8 17</inkml:trace>
  <inkml:trace contextRef="#ctx0" brushRef="#br0" timeOffset="237889.9305">15451 12655 1312,'0'0'0,"0"0"0,0 0 0,0 0 0,-5-12 5,5 12-2,0 0-1,0 0 0,0 0-11,0 0 3,0 0-7,-5-12 12,5 12-83,0 0 79,-11-8 5,11 8 0,-12-8-5,12 8 5,-20-11 0,6 19 0,0-19 28,-5 19-25,1-22-2,2 16-1,-3-19 131,-5 23-108,3-23-19,-2 19-3,-2-21 74,0 27-57,0-28-14,2 19-3,-6-19 39,3 26-28,-3-28-8,0 20-3,0-17 31,-1 22-20,-3-24-7,3 17-3,-2-20 2,-1 28-2,-2-28-1,-2 22-1,-1-16-5,-4 19 3,-1-23 1,-1 22 0,-3-20-4,0 20 2,-4-20 1,-3 16 1,1-15 2,-1 21 0,2-26-1,-4 21 0,1-20 6,-1 26-2,5-27-2,3 21-1,-1-22 39,6 31-14,-5-31-10,5 23-5,1-19 12,-5 30-8,3-26-6,-3 21-3,-2-18-7,1 31 0,-9-25 1,1 20 0,-4-20-7,9 31 2,-11-26 2,2 20 1,-2-18 0,3 25 1,-1-24 0,1 19 0,1-18 1,2 21 0,7-21 0,1 18 0,1-15 4,5 17-1,2-18-1,1 20-1,1-27 1,7 31-1,-4-25 0,1 23-1,6-16 0,2 26 0,1-26 0,2 22 0,-2-17 0,6 23 0,1-20 0,2 17 0,1-16 0,4 18 0,3-24 0,-1 19 0,3-17 4,4 23-1,1-25-1,-2 19-1,3-31 15,12 45-5,-3-33-4,2 18-2,2-17 12,1 17-5,6-20-4,-3 18-2,8-17 8,2 15-4,4-19-3,-2 20-2,6-19 12,2 27-6,5-24-3,-4 16-3,10-17 6,-1 24-3,5-20-3,-2 18-1,5-17-1,-4 16 0,9-20-1,-6 18-1,7-17 0,-4 14 0,5-26 0,-6 19-1,5-19 21,-2 22-7,4-27-4,-5 18-3,7-22 59,-4 24-21,1-28-14,0 21-10,1-23 28,-4 26-16,12-29-10,-5 26-8,5-20-7,-7 18-3,7-23-1,-2 23-2,1-20 0,-6 19-1,5-21 0,-7 18-1,8-17 23,-7 21-7,3-23-6,-6 18-3,1-17 2,0 20-3,-1-21-2,-1 17-1,-3-20 2,-7 23-1,4-25-1,-6 21-1,2-23 6,-3 27-3,-1-28-2,-7 20 0,4-21-7,-8 26 1,5-27 1,-5 19 0,-1-22 51,-2 27-15,-2-22-11,-7 22-7,-2-20 29,-3 19-14,-2-20-10,-15 24-7,17-25 12,-17 25-8,9-19-6,-9 19-4,0-19-23,0 19 5,-7-13 3,7 13 2,-17-17-77,17 17-90,-19-11 163,4 13 9,-2-20-392,-2 26 366,4-22 24,-5 19 2,5-21-533,-6 29 481,4-28 47,-5 22 4,4-21-738,0 28 637,1-28 87,-1 23 13,2-19-425,-2 25 346</inkml:trace>
  <inkml:trace contextRef="#ctx0" brushRef="#br0" timeOffset="239016.2439">14787 14850 1317,'0'0'0,"-2"-15"0,2 15 0,0 0 0,0-16 0,0 16 1,0-12 0,0 12-1,1-14 0,-1 14 44,-1-18-14,-1 5-9,2 13-7,-5-14 63,5 14-24,-8-18-17,8 18-12,-14-26 24,14 26-16,-19-21-10,4 15-7,2-18 57,-2 25-23,-1-21-16,-5 18-11,2-19 9,-4 19-10,1-17-7,-1 16-5,-3-15-4,0 18-1,-1-21-1,0 20-1,-4-20-2,2 23 0,-2-21 0,0 21 0,0-22 2,0 26-1,0-24 0,-2 19-1,0-17-1,-1 23 0,-1-22 1,-4 20 0,3-22-5,-3 27 2,-1-22 1,-2 18 0,-3-17-4,6 22 2,-8-20 2,-1 17 0,4-16 0,-1 21 0,-5-20-2,1 20 4,-3-19 6,0 24-6,0-21 0,3 18 0,-6-18 0,7 22 0,-5-19 0,0 19 0,0-13 22,1 18-19,2-18-3,2 20 0,-2-22 53,5 27-43,-2-21-8,3 20-2,3-18 17,4 26-13,-2-26-3,5 20 0,-2-19-1,12 19 0,-6-18 0,6 16 0,-2-13-2,9 13 1,-3-19 0,0 17 1,8-16 0,-2 18 0,4-19 0,-1 15 0,11-26 1,-13 38-1,13-38 0,-3 35 0,3-35 0,5 35 0,-5-35 0,12 30 0,-2-19 0,0 14 0,6-18 0,-3 17 0,7-22 7,2 23-3,2-19-1,-5 15-2,7-20 8,-2 20-3,10-20-2,-7 16-1,10-19 15,-1 19-6,5-20-4,-3 17-3,8-16 3,-4 19-3,10-18-1,-6 16-2,4-20 6,0 22-2,4-22-2,-3 17-2,4-19 0,-3 19 0,2-17-1,-1 15 0,3-20 1,-7 21-1,9-21 0,-9 18-1,6-18 14,-3 21-4,1-21-3,-5 15-3,4-14 14,-4 18-6,5-18-4,-10 17-2,6-19 13,-6 23-6,5-23-4,-5 18-3,8-18 24,-4 21-9,4-23-7,-7 19-4,9-23-25,-8 26 5,10-27 3,-7 18 3,7-23 1,-5 24 1,8-24 0,-9 16 1,6-19-5,-3 17 2,2-17 2,-8 18 0,0-19 11,-7 22-3,-2-21-2,-8 20-1,2-18 62,-7 22-20,-4-20-14,-8 17-10,4-19 37,-16 24-18,18-28-13,-18 28-9,7-33 12,-7 33-10,6-35-6,-6 35-5,-5-36 18,5 36-8,-8-43-6,0 29-5,3-16-5,-8 18-1,2-21-1,-3 22 0,-4-19-8,-1 23 2,-1-22 2,-9 20 1,-2-19-28,-2 28 10,-7-25 6,1 25-15,-4-22-393,4 28 399,-3-23 22,1 20 1,-3-20-821,2 26 755,2-21 61,3 19 4,5-19 1,4 25 0</inkml:trace>
  <inkml:trace contextRef="#ctx0" brushRef="#br0" timeOffset="240184.1521">15541 14920 1094,'0'0'0,"-24"-23"0,24 23 0,-15-7 0,15 7 0,0 0 46,0 0-14,-8-10-10,8 10-7,0 0-7,0 0-3,14-10-2,-14 10 0,17-5 30,-17 5-10,24-4-8,-24 4-5,28-3 86,-11 15-31,4-20-21,-2 19-14,5-20 56,1 18-28,3-21-19,2 16-13,7-16 47,-2 18-24,4-22-16,-2 20-11,11-21 43,-7 24-21,9-21-15,-7 16-9,5-17-32,-1 23 4,2-21 3,-7 20 1,7-21-4,-10 25 2,3-22 2,-6 18 1,1-15-5,-4 21 3,0-22 2,-6 20 0,1-19-20,-1 22 7,-4-20 5,-2 13 4,0-14-261,-6 22 255,1-23 12,0 20 1,-4-17-343,-2 18 318,-10-13 23,15 5 2,-15-5-672,11 10 601,-11-10 63,0 0 7,0 0 1,-10 19 0,10-19 0,-24 6 0,6-12-441</inkml:trace>
  <inkml:trace contextRef="#ctx0" brushRef="#br0" timeOffset="240577.0298">15370 14909 1096,'0'0'0,"0"0"0,0 0 0,0 0 0,0 0 0,0 0 48,17 3-15,-1-6-11,-2 3-7,8 0 167,-2 11-58,8-18-40,-1 16-28,2-15 90,3 13-49,1-17-32,0 19-22,-1-16 42,1 14-28,2-18-20,1 19-12,-3-18-1,4 17-8,2-16-5,-2 17-4,2-14 43,-3 14-17,4-17-11,-5 18-7,7-15 15,-5 16-10,1-20-7,-3 20-4,3-14-30,-3 16 7,-2-20 4,-2 20 4,0-16 7,-7 18-1,3-23 0,-3 19 0,-1-20-5,1 26 2,-3-23 1,-4 16 0,-2-17-9,-1 23 3,-3-22 3,-2 18 2,-9-11-45,15 6-51,-15-6 94,0 0 5,8-11-225,-5 24 210,-3-13 14,0 0 1,-4-14-670,2 27 606,2-13 57,-12 0 6,2-11 1,2 23 0</inkml:trace>
  <inkml:trace contextRef="#ctx0" brushRef="#br0" timeOffset="241643.1962">15881 14677 881,'0'0'0,"-1"-13"0,1 13 0,0 0 0,0 0 0,0 0 1,0 0 0,0 0-1,0 0 0,2 13 8,-2-13-3,0 0-1,-2 13-2,2-13 40,0 0-14,-11 18-8,11-18-7,-12 12 33,12-12-14,-18 17-10,4 8-7,-1-18-2,1 19-4,-2-21-3,-3 14-2,-1-14-4,2 16 0,-1-19 0,1 17 0,-3-16 5,8 15-1,-5-18-1,1 20-1,5-20 23,-2 15-8,14-15-6,-21 8-3,21-8 20,-15 14-9,15-14-6,-6 13-4,6-13 37,2 17-15,-2-17-10,17 9-6,-5-9 54,7 17-22,-1-18-16,4 14-10,4-18-10,-1 22-4,5-22-2,-1 16-1,6-15-21,-8 19 6,9-21 3,-7 17 3,4-17-367,-5 21-361,1-21 697,-5 14 34,-3-14-389,-5 17 365</inkml:trace>
  <inkml:trace contextRef="#ctx0" brushRef="#br0" timeOffset="242317.7631">15954 12907 1548,'0'0'0,"29"-17"0,-29 17 0,35-5 0,-11 17 0,6-21 5,-2 22-1,7-23-2,1 16 0,7-17 6,-3 23-3,7-24-1,-3 19-1,7-20 8,-7 24-4,3-22-2,-6 21-2,6-21-10,-10 26 3,3-24 1,-6 18 1,1-17-20,-7 23-26,3-23 46,-7 19 2,2-21-388,-3 25 362,-3-23 24,-3 20 2,1-20-568,-5 22 514,2-21 48,-5 19 5,-10-12 1,18 10 0</inkml:trace>
  <inkml:trace contextRef="#ctx0" brushRef="#br0" timeOffset="242619.7363">15905 12993 1405,'0'0'0,"0"-13"0,0 13 0,0 0 0,0 0 0,10-12-2,-10 12-3,24 2 5,-11-1 0,12-2 175,-1 22-163,6-26-11,-5 17-1,6-17 208,-8 18-188,7-22-18,-1 18-2,2-17 80,-2 19-69,3-23-9,-6 22-2,6-17 0,-6 22 0,4-29 0,-4 22 0,5-22-13,-7 27 10,6-24 2,-8 21 1,6-21-164,-4 25 111,2-24 35,-6 19 12,0-20-352,-2 27 217,0-29 83,-4 21 33,-1-21 14,-6 27 6</inkml:trace>
  <inkml:trace contextRef="#ctx0" brushRef="#br0" timeOffset="243023.4225">16290 12661 1257,'0'0'0,"-18"-24"0,2 19 0,16 5 0,-13-2 0,13 2-6,0 0-5,-19 5 10,19-5 1,-17 5 5,3 22-5,14-27 0,-26 24 0,14-24 14,-3 28-13,0-27-1,-2 19 0,1-20 44,-3 31-38,-1-31-5,0 24-1,-4-23 29,5 26-23,-5-23-5,3 19-1,-1-18 11,-1 20-8,2-20-2,0 17-1,5-18-3,-1 18 2,2-22 1,1 20 0,14-20 4,-23 17-3,23-17 0,-16 12-1,16-12 20,-13 11-11,13-11-5,0 0-2,0 0 140,-8 16-70,8-16-34,8 10-18,-8-10 68,18 20-39,-2-20-21,-2 20-12,9-17 9,-5 25-11,12-25-5,-4 23-4,8-22 8,2 26-5,1-24-3,1 19-2,5-17-4,-5 18 1,6-20 0,-3 19 0,3-17-219,-4 15 75,3-21 48,-6 18 31,3-21-1272,-12 21 1271</inkml:trace>
  <inkml:trace contextRef="#ctx0" brushRef="#br0" timeOffset="244074.7519">22866 12783 208,'0'0'0,"0"0"0,21-8 0,-21 8 0,22-3 45,-22 3-13,25-1-11,-13 13-6,0-17-4,-2 23-3,1-28-3,-11 10-2,14-3 76,-9 16-25,0-26-17,-5 13-12,0 0 163,0 0-61,0 0-42,0 0-28,-9-11 80,3 25-46,-5-24-31,11 10-20,-22-12 60,22 12-34,-33-3-23,19 4-14,-7 1 9,6 2-12,-9 0-9,8 0-6,-9 2 9,-1 23-7,0-29-4,-2 19-3,-1-19-3,-6 22-1,3-24-1,-4 18 0,4-17 0,-3 22 0,-2-27 0,-2 19-1,1-19-22,-9 24 7,6-24 5,-2 20 3,-2-20 21,3 20-5,-2-23-2,-4 20-3,8-18 3,-3 19-3,9-21-1,1 23-1,4-20 23,3 21-8,4-24-6,1 22-3,3-18-1,5 18-3,2-19-1,0 20-1,11-14 1,-10 11-1,10-11-1,0 0 0,0 0 23,9 23-8,3-30-5,-3 19-3,6-20 17,0 27-8,9-25-5,-2 21-4,5-21 23,3 28-10,4-25-6,2 21-5,2-20 41,-4 25-16,8-24-12,-7 17-7,10-16-5,-3 26-4,5-26-2,-8 20-1,5-18-9,-6 23 2,2-23 0,-6 17 1,3-17-59,-3 21 19,-1-23-46,-6 19 83,1-18-557,-5 19 528,1-23 32,-8 19 2,3-18-1022,-7 17 932,2-20 81,-6 16 8,-8-11 1,13 0 0</inkml:trace>
  <inkml:trace contextRef="#ctx0" brushRef="#br0" timeOffset="244494.3387">22235 12954 940,'0'0'0,"-8"-14"0,8 14 0,0 0 0,0 0 0,9-11 38,-9 11-12,13-4-8,-13 4-5,20-2 149,-20 2-51,29-1-36,-11 19-25,3-22 72,1 21-40,5-23-27,0 21-19,7-19 42,-5 18-26,12-16-18,1 16-11,5-16 8,-3 23-11,7-26-6,-7 22-5,10-23-3,-5 30-2,5-28-1,-4 21-1,3-19-4,-7 25 0,4-26 1,-6 19 0,8-23 1,-8 29 0,2-27 0,-5 18 0,-1-20-2,-7 30 0,5-31 1,-9 22 0,8-20 1,-16 26 0,11-27 0,-6 22 0,2-23-6,-7 30 2,2-28 1,-3 19 1,1-19-31,-8 26-37,5-24 66,-8 18 4,-10-14-510,15 15 477,-15-15 30,0 0 3,0 0-701,-6 21 633,6-21 61,-25 5 6,6-12 1,-2 17 0</inkml:trace>
  <inkml:trace contextRef="#ctx0" brushRef="#br0" timeOffset="244930.506">22173 13089 943,'0'0'0,"0"0"0,0 0 0,22 6 0,-22-6 0,24 1 151,-12-1-47,8 2-33,-1 18-23,4-25 88,0 26-44,2-26-31,-1 14-20,4-15 77,-3 25-39,6-26-27,-4 18-17,8-19 35,-8 26-24,10-25-15,1 18-11,3-17 28,-3 25-16,6-27-11,-4 20-7,9-21 2,-3 25-5,3-23-4,-4 20-2,6-22 0,-8 24-2,9-23-1,-12 15 0,8-17-1,-7 25 0,0-23-1,-6 15 0,2-17 7,-12 27-2,5-28-2,-9 19 0,6-21-17,-12 26 5,8-22 2,-6 17 3,1-18 8,-9 24-1,3-25-1,-12 11-1,18 0-32,-18 14-35,0-14 63,0 0 3,11-6-522,-16 20 488,5-14 31,0 0 3,0 0-704,-20 15 636,20-15 61,-13 7 6,13-7-702,-16 7 606</inkml:trace>
  <inkml:trace contextRef="#ctx0" brushRef="#br0" timeOffset="245066.1104">23640 13280 1559,'0'0'0,"0"0"0,0 0 0,0 0 0,0 0 0,-12 6-397,12-6-369,0 0 728,-13 1 36,13-1 2,0 0 0</inkml:trace>
  <inkml:trace contextRef="#ctx0" brushRef="#br0" timeOffset="246175.7594">21985 12707 512,'0'0'0,"-20"-21"0,20 21 0,-15-10 0,15 10 0,-15-9 32,15 9-10,-21-8-7,6 22-5,3-19 10,-8 21-6,4-28-5,-3 20-2,-1-20 14,0 18-7,-1-20-4,-1 16-3,0-17 35,-5 21-13,3-24-9,-1 19-7,1-14 18,-2 19-10,-1-24-6,1 21-5,-4-19 2,0 23-4,-1-25-2,-2 22-2,2-18 1,-4 23-1,-1-21-1,-1 18-1,-1-17-2,2 22 0,-4-22 0,-2 19 0,3-16 3,-2 24-1,0-25 0,3 20-1,0-17 7,-1 20-2,-2-20-2,-1 20-1,3-17 7,-3 21-3,4-21-2,-1 19-2,2-18 11,1 19-5,-2-20-3,0 22-2,0-26 12,0 32-5,1-27-3,2 21-3,3-20 31,2 27-12,-1-26-7,1 22-6,0-20 11,5 30-7,0-27-5,-1 20-3,5-15-3,-2 22-1,4-17-1,1 18-1,1-15 0,2 20 0,1-26 0,3 20-1,2-20 5,4 28-2,0-26-1,5 18 0,0-19 1,5 24-1,0-25-1,2 17 0,7-13 12,-1 16-4,7-20-2,-3 17-3,7-25 11,3 30-5,3-27-3,0 18-2,4-20 8,-3 26-4,5-27-3,-2 15-2,7-19 17,0 27-6,2-30-5,-3 21-3,5-25 59,-2 28-21,6-31-14,-2 20-10,4-19 49,-1 28-22,1-31-16,-5 22-10,8-22 30,-5 27-16,1-28-12,-3 22-8,3-23 40,-4 28-18,2-30-12,-6 21-9,5-23 37,-1 27-18,3-29-12,-3 18-8,1-19 18,-5 24-12,3-30-7,-4 19-5,6-16 19,-7 18-10,6-23-6,-8 17-4,2-26 2,-9 28-4,7-29-2,-9 21-1,5-24 8,-4 30-4,-3-30-2,-4 24-2,-1-15-12,-5 20 3,0-23 2,-6 22 0,1-20-4,-12 34 3,11-44 1,-10 32 1,4-20-37,-5 32-42,-7-29 77,7 29 4,-24-30-803,14 11 750,-14 8 49,7 3 4,-15 1 0,8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46BD86-D1FC-4939-8CFA-264CB89257D6}" type="datetimeFigureOut">
              <a:rPr lang="en-US" smtClean="0"/>
              <a:t>11/18/2024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7B2576-1883-4F1B-ACC6-F77ECE8FF174}" type="slidenum">
              <a:rPr lang="en-US" smtClean="0"/>
              <a:t>‹#›</a:t>
            </a:fld>
            <a:endParaRPr lang="en-US"/>
          </a:p>
        </p:txBody>
      </p:sp>
    </p:spTree>
    <p:extLst>
      <p:ext uri="{BB962C8B-B14F-4D97-AF65-F5344CB8AC3E}">
        <p14:creationId xmlns:p14="http://schemas.microsoft.com/office/powerpoint/2010/main" val="711721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E7B2576-1883-4F1B-ACC6-F77ECE8FF174}" type="slidenum">
              <a:rPr lang="en-US" smtClean="0"/>
              <a:t>33</a:t>
            </a:fld>
            <a:endParaRPr lang="en-US"/>
          </a:p>
        </p:txBody>
      </p:sp>
    </p:spTree>
    <p:extLst>
      <p:ext uri="{BB962C8B-B14F-4D97-AF65-F5344CB8AC3E}">
        <p14:creationId xmlns:p14="http://schemas.microsoft.com/office/powerpoint/2010/main" val="5114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3-ap-southeast-1.amazonaws.com/mpt15awshkbkt1/resources_conversion_files/presentation_fuel_and_combustion_(f)_1516081318_20707-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91" t="19030" r="8636" b="20849"/>
          <a:stretch/>
        </p:blipFill>
        <p:spPr bwMode="auto">
          <a:xfrm>
            <a:off x="570271" y="914400"/>
            <a:ext cx="7964129"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86200" y="228600"/>
            <a:ext cx="1285929" cy="707886"/>
          </a:xfrm>
          <a:prstGeom prst="rect">
            <a:avLst/>
          </a:prstGeom>
          <a:noFill/>
        </p:spPr>
        <p:txBody>
          <a:bodyPr wrap="none" rtlCol="0">
            <a:spAutoFit/>
          </a:bodyPr>
          <a:lstStyle/>
          <a:p>
            <a:r>
              <a:rPr lang="en-US" sz="4000" b="1" dirty="0"/>
              <a:t>Fuels</a:t>
            </a:r>
          </a:p>
        </p:txBody>
      </p:sp>
    </p:spTree>
    <p:extLst>
      <p:ext uri="{BB962C8B-B14F-4D97-AF65-F5344CB8AC3E}">
        <p14:creationId xmlns:p14="http://schemas.microsoft.com/office/powerpoint/2010/main" val="27118911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51" t="15778" r="2194" b="5016"/>
          <a:stretch/>
        </p:blipFill>
        <p:spPr bwMode="auto">
          <a:xfrm>
            <a:off x="360218" y="1122218"/>
            <a:ext cx="8437418" cy="525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6800" y="457200"/>
            <a:ext cx="7090403" cy="523220"/>
          </a:xfrm>
          <a:prstGeom prst="rect">
            <a:avLst/>
          </a:prstGeom>
          <a:noFill/>
        </p:spPr>
        <p:txBody>
          <a:bodyPr wrap="none" rtlCol="0">
            <a:spAutoFit/>
          </a:bodyPr>
          <a:lstStyle/>
          <a:p>
            <a:r>
              <a:rPr lang="en-US" sz="2800" b="1" dirty="0"/>
              <a:t>Comparison of Solid, Liquid and Gaseous Fuels</a:t>
            </a:r>
          </a:p>
        </p:txBody>
      </p:sp>
    </p:spTree>
    <p:extLst>
      <p:ext uri="{BB962C8B-B14F-4D97-AF65-F5344CB8AC3E}">
        <p14:creationId xmlns:p14="http://schemas.microsoft.com/office/powerpoint/2010/main" val="252957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743"/>
          <a:stretch/>
        </p:blipFill>
        <p:spPr bwMode="auto">
          <a:xfrm>
            <a:off x="457200" y="685800"/>
            <a:ext cx="8331200" cy="526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6342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704" t="22697" r="6417" b="20263"/>
          <a:stretch/>
        </p:blipFill>
        <p:spPr bwMode="auto">
          <a:xfrm>
            <a:off x="547373" y="1371600"/>
            <a:ext cx="813942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33800" y="228600"/>
            <a:ext cx="1624163" cy="523220"/>
          </a:xfrm>
          <a:prstGeom prst="rect">
            <a:avLst/>
          </a:prstGeom>
          <a:noFill/>
        </p:spPr>
        <p:txBody>
          <a:bodyPr wrap="none" rtlCol="0">
            <a:spAutoFit/>
          </a:bodyPr>
          <a:lstStyle/>
          <a:p>
            <a:r>
              <a:rPr lang="en-US" sz="2800" b="1" dirty="0"/>
              <a:t>Solid Fuel</a:t>
            </a:r>
          </a:p>
        </p:txBody>
      </p:sp>
      <p:sp>
        <p:nvSpPr>
          <p:cNvPr id="2" name="TextBox 1"/>
          <p:cNvSpPr txBox="1"/>
          <p:nvPr/>
        </p:nvSpPr>
        <p:spPr>
          <a:xfrm>
            <a:off x="3124200" y="762000"/>
            <a:ext cx="3256982" cy="523220"/>
          </a:xfrm>
          <a:prstGeom prst="rect">
            <a:avLst/>
          </a:prstGeom>
          <a:noFill/>
        </p:spPr>
        <p:txBody>
          <a:bodyPr wrap="none" rtlCol="0">
            <a:spAutoFit/>
          </a:bodyPr>
          <a:lstStyle/>
          <a:p>
            <a:r>
              <a:rPr lang="en-US" sz="2800" b="1" dirty="0"/>
              <a:t>Classification of Coal</a:t>
            </a:r>
          </a:p>
        </p:txBody>
      </p:sp>
    </p:spTree>
    <p:extLst>
      <p:ext uri="{BB962C8B-B14F-4D97-AF65-F5344CB8AC3E}">
        <p14:creationId xmlns:p14="http://schemas.microsoft.com/office/powerpoint/2010/main" val="3542785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279" y="717550"/>
            <a:ext cx="5679440" cy="695960"/>
          </a:xfrm>
          <a:prstGeom prst="rect">
            <a:avLst/>
          </a:prstGeom>
        </p:spPr>
        <p:txBody>
          <a:bodyPr vert="horz" wrap="square" lIns="0" tIns="12700" rIns="0" bIns="0" rtlCol="0">
            <a:spAutoFit/>
          </a:bodyPr>
          <a:lstStyle/>
          <a:p>
            <a:pPr marL="12700">
              <a:lnSpc>
                <a:spcPct val="100000"/>
              </a:lnSpc>
              <a:spcBef>
                <a:spcPts val="100"/>
              </a:spcBef>
            </a:pPr>
            <a:r>
              <a:rPr sz="4400" spc="-5" dirty="0">
                <a:solidFill>
                  <a:srgbClr val="0070C0"/>
                </a:solidFill>
              </a:rPr>
              <a:t>Coal formation</a:t>
            </a:r>
            <a:r>
              <a:rPr sz="4400" dirty="0">
                <a:solidFill>
                  <a:srgbClr val="0070C0"/>
                </a:solidFill>
              </a:rPr>
              <a:t> </a:t>
            </a:r>
            <a:r>
              <a:rPr sz="4400" spc="-5" dirty="0">
                <a:solidFill>
                  <a:srgbClr val="0070C0"/>
                </a:solidFill>
              </a:rPr>
              <a:t>process</a:t>
            </a:r>
            <a:endParaRPr sz="4400" dirty="0">
              <a:solidFill>
                <a:srgbClr val="0070C0"/>
              </a:solidFill>
            </a:endParaRPr>
          </a:p>
        </p:txBody>
      </p:sp>
      <p:sp>
        <p:nvSpPr>
          <p:cNvPr id="3" name="object 3"/>
          <p:cNvSpPr/>
          <p:nvPr/>
        </p:nvSpPr>
        <p:spPr>
          <a:xfrm>
            <a:off x="457200" y="1849121"/>
            <a:ext cx="8229600" cy="363727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84693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20" t="22157" r="2836" b="7117"/>
          <a:stretch/>
        </p:blipFill>
        <p:spPr bwMode="auto">
          <a:xfrm>
            <a:off x="304800" y="1143000"/>
            <a:ext cx="8478286" cy="484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15218" y="381000"/>
            <a:ext cx="3256982" cy="523220"/>
          </a:xfrm>
          <a:prstGeom prst="rect">
            <a:avLst/>
          </a:prstGeom>
          <a:noFill/>
        </p:spPr>
        <p:txBody>
          <a:bodyPr wrap="none" rtlCol="0">
            <a:spAutoFit/>
          </a:bodyPr>
          <a:lstStyle/>
          <a:p>
            <a:r>
              <a:rPr lang="en-US" sz="2800" b="1" dirty="0"/>
              <a:t>Classification of Coal</a:t>
            </a:r>
          </a:p>
        </p:txBody>
      </p:sp>
    </p:spTree>
    <p:extLst>
      <p:ext uri="{BB962C8B-B14F-4D97-AF65-F5344CB8AC3E}">
        <p14:creationId xmlns:p14="http://schemas.microsoft.com/office/powerpoint/2010/main" val="2615930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754082"/>
            <a:ext cx="8021234" cy="3970318"/>
          </a:xfrm>
          <a:prstGeom prst="rect">
            <a:avLst/>
          </a:prstGeom>
          <a:noFill/>
        </p:spPr>
        <p:txBody>
          <a:bodyPr wrap="square" rtlCol="0">
            <a:spAutoFit/>
          </a:bodyPr>
          <a:lstStyle/>
          <a:p>
            <a:pPr algn="just"/>
            <a:r>
              <a:rPr lang="en-US" sz="2800" b="1" dirty="0"/>
              <a:t>Analysis of coal:</a:t>
            </a:r>
          </a:p>
          <a:p>
            <a:pPr algn="just"/>
            <a:r>
              <a:rPr lang="en-US" sz="2800" dirty="0"/>
              <a:t>The purpose is to-</a:t>
            </a:r>
          </a:p>
          <a:p>
            <a:pPr marL="342900" indent="-342900" algn="just">
              <a:buAutoNum type="arabicPeriod"/>
            </a:pPr>
            <a:r>
              <a:rPr lang="en-US" sz="2800" dirty="0"/>
              <a:t>To decide the price of coal.</a:t>
            </a:r>
          </a:p>
          <a:p>
            <a:pPr marL="342900" indent="-342900" algn="just">
              <a:buAutoNum type="arabicPeriod"/>
            </a:pPr>
            <a:r>
              <a:rPr lang="en-US" sz="2800" dirty="0"/>
              <a:t>To determine the quality of coal.</a:t>
            </a:r>
          </a:p>
          <a:p>
            <a:pPr marL="342900" indent="-342900" algn="just">
              <a:buAutoNum type="arabicPeriod"/>
            </a:pPr>
            <a:r>
              <a:rPr lang="en-US" sz="2800" dirty="0"/>
              <a:t>To specify the use of coal for a particular purpose.</a:t>
            </a:r>
          </a:p>
          <a:p>
            <a:pPr marL="342900" indent="-342900" algn="just">
              <a:buAutoNum type="arabicPeriod"/>
            </a:pPr>
            <a:r>
              <a:rPr lang="en-US" sz="2800" dirty="0"/>
              <a:t>To calculate the theoretical calorific value of coal.</a:t>
            </a:r>
          </a:p>
          <a:p>
            <a:pPr marL="342900" indent="-342900" algn="just">
              <a:buAutoNum type="arabicPeriod"/>
            </a:pPr>
            <a:r>
              <a:rPr lang="en-US" sz="2800" dirty="0"/>
              <a:t>To calculate the air requirement for complete combustion of coal and design the furnace fir box suitably.</a:t>
            </a:r>
          </a:p>
        </p:txBody>
      </p:sp>
    </p:spTree>
    <p:extLst>
      <p:ext uri="{BB962C8B-B14F-4D97-AF65-F5344CB8AC3E}">
        <p14:creationId xmlns:p14="http://schemas.microsoft.com/office/powerpoint/2010/main" val="3137729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72" t="17957" r="3872" b="41021"/>
          <a:stretch/>
        </p:blipFill>
        <p:spPr bwMode="auto">
          <a:xfrm>
            <a:off x="281101" y="533400"/>
            <a:ext cx="8786699" cy="2930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5534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66092"/>
            <a:ext cx="8153400" cy="6740307"/>
          </a:xfrm>
          <a:prstGeom prst="rect">
            <a:avLst/>
          </a:prstGeom>
        </p:spPr>
        <p:txBody>
          <a:bodyPr wrap="square">
            <a:spAutoFit/>
          </a:bodyPr>
          <a:lstStyle/>
          <a:p>
            <a:r>
              <a:rPr lang="en-US" dirty="0"/>
              <a:t>The </a:t>
            </a:r>
            <a:r>
              <a:rPr lang="en-US" b="1" dirty="0">
                <a:solidFill>
                  <a:srgbClr val="FF0000"/>
                </a:solidFill>
              </a:rPr>
              <a:t>significance</a:t>
            </a:r>
            <a:r>
              <a:rPr lang="en-US" dirty="0">
                <a:solidFill>
                  <a:srgbClr val="FF0000"/>
                </a:solidFill>
              </a:rPr>
              <a:t> </a:t>
            </a:r>
            <a:r>
              <a:rPr lang="en-US" dirty="0"/>
              <a:t>of various parameters of proximate coal analysis:</a:t>
            </a:r>
          </a:p>
          <a:p>
            <a:r>
              <a:rPr lang="en-US" b="1" dirty="0"/>
              <a:t>Moisture</a:t>
            </a:r>
            <a:r>
              <a:rPr lang="en-US" dirty="0"/>
              <a:t> :</a:t>
            </a:r>
          </a:p>
          <a:p>
            <a:r>
              <a:rPr lang="en-US" dirty="0"/>
              <a:t>Moisture increases transportation, handling, storage cost </a:t>
            </a:r>
          </a:p>
          <a:p>
            <a:r>
              <a:rPr lang="en-US" dirty="0"/>
              <a:t>Moisture decreases the heat content per kg of power plant coal</a:t>
            </a:r>
          </a:p>
          <a:p>
            <a:r>
              <a:rPr lang="en-US" dirty="0"/>
              <a:t>Moisture increases heat loss due to evaporation and superheating of vapor</a:t>
            </a:r>
          </a:p>
          <a:p>
            <a:r>
              <a:rPr lang="en-US" dirty="0"/>
              <a:t>Moisture helps in binding the fines</a:t>
            </a:r>
          </a:p>
          <a:p>
            <a:r>
              <a:rPr lang="en-US" dirty="0"/>
              <a:t>Moisture helps in radiation heat transfer</a:t>
            </a:r>
          </a:p>
          <a:p>
            <a:r>
              <a:rPr lang="en-US" b="1" dirty="0"/>
              <a:t>Volatile matter:</a:t>
            </a:r>
          </a:p>
          <a:p>
            <a:r>
              <a:rPr lang="en-US" dirty="0"/>
              <a:t>Volatile matter also contributes to the heating value of coal</a:t>
            </a:r>
          </a:p>
          <a:p>
            <a:r>
              <a:rPr lang="en-US" dirty="0"/>
              <a:t>Increase in percentage of volatile matter in coal proportionately increases flame length (smoky flame) and helps in easier ignition of coal</a:t>
            </a:r>
          </a:p>
          <a:p>
            <a:r>
              <a:rPr lang="en-US" dirty="0"/>
              <a:t>Sets of minimum limit of furnace height and volume</a:t>
            </a:r>
          </a:p>
          <a:p>
            <a:r>
              <a:rPr lang="en-US" dirty="0"/>
              <a:t>Influences secondary oil support</a:t>
            </a:r>
          </a:p>
          <a:p>
            <a:r>
              <a:rPr lang="en-US" b="1" dirty="0"/>
              <a:t>Ash:</a:t>
            </a:r>
          </a:p>
          <a:p>
            <a:r>
              <a:rPr lang="en-US" dirty="0"/>
              <a:t>Ash is an impurity which will not burn</a:t>
            </a:r>
          </a:p>
          <a:p>
            <a:r>
              <a:rPr lang="en-US" dirty="0"/>
              <a:t>Ash content is important in design of furnace grate, combustion volume, pollution control equipment (ESP) and Ash handling plant</a:t>
            </a:r>
          </a:p>
          <a:p>
            <a:r>
              <a:rPr lang="en-US" dirty="0"/>
              <a:t>Ash increases transportation, handling, storage cost</a:t>
            </a:r>
          </a:p>
          <a:p>
            <a:r>
              <a:rPr lang="en-US" dirty="0"/>
              <a:t>Ash affects combustion efficiency and boiler efficiency</a:t>
            </a:r>
          </a:p>
          <a:p>
            <a:r>
              <a:rPr lang="en-US" dirty="0"/>
              <a:t>Ash causes clinkering and slagging problems in boiler</a:t>
            </a:r>
          </a:p>
          <a:p>
            <a:r>
              <a:rPr lang="en-US" b="1" dirty="0"/>
              <a:t>Fix carbon:</a:t>
            </a:r>
          </a:p>
          <a:p>
            <a:r>
              <a:rPr lang="en-US" dirty="0"/>
              <a:t>Fix carbon acts as a main heat generator during burning. </a:t>
            </a:r>
          </a:p>
          <a:p>
            <a:pPr algn="just"/>
            <a:r>
              <a:rPr lang="en-US" dirty="0"/>
              <a:t>Fix carbon gives a rough estimate of heating value of coal</a:t>
            </a:r>
          </a:p>
          <a:p>
            <a:endParaRPr lang="en-US" dirty="0"/>
          </a:p>
        </p:txBody>
      </p:sp>
    </p:spTree>
    <p:extLst>
      <p:ext uri="{BB962C8B-B14F-4D97-AF65-F5344CB8AC3E}">
        <p14:creationId xmlns:p14="http://schemas.microsoft.com/office/powerpoint/2010/main" val="264436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751" b="38481"/>
          <a:stretch/>
        </p:blipFill>
        <p:spPr bwMode="auto">
          <a:xfrm>
            <a:off x="914400" y="533400"/>
            <a:ext cx="7654636" cy="2967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09800" y="3733800"/>
            <a:ext cx="5181996" cy="954107"/>
          </a:xfrm>
          <a:prstGeom prst="rect">
            <a:avLst/>
          </a:prstGeom>
          <a:noFill/>
        </p:spPr>
        <p:txBody>
          <a:bodyPr wrap="none" rtlCol="0">
            <a:spAutoFit/>
          </a:bodyPr>
          <a:lstStyle/>
          <a:p>
            <a:r>
              <a:rPr lang="en-US" sz="2800" dirty="0"/>
              <a:t>%Moisture = </a:t>
            </a:r>
            <a:r>
              <a:rPr lang="en-US" sz="2800" u="sng" dirty="0"/>
              <a:t>Loss in weight</a:t>
            </a:r>
            <a:r>
              <a:rPr lang="en-US" sz="2800" dirty="0"/>
              <a:t>   x 100</a:t>
            </a:r>
          </a:p>
          <a:p>
            <a:r>
              <a:rPr lang="en-US" sz="2800" dirty="0"/>
              <a:t>                       Weight of Coal</a:t>
            </a:r>
          </a:p>
        </p:txBody>
      </p:sp>
    </p:spTree>
    <p:extLst>
      <p:ext uri="{BB962C8B-B14F-4D97-AF65-F5344CB8AC3E}">
        <p14:creationId xmlns:p14="http://schemas.microsoft.com/office/powerpoint/2010/main" val="38316296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228600" y="247650"/>
            <a:ext cx="86868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Ultimate Analysis of Coal"/>
          <p:cNvPicPr>
            <a:picLocks noChangeAspect="1" noChangeArrowheads="1"/>
          </p:cNvPicPr>
          <p:nvPr/>
        </p:nvPicPr>
        <p:blipFill rotWithShape="1">
          <a:blip r:embed="rId3">
            <a:extLst>
              <a:ext uri="{28A0092B-C50C-407E-A947-70E740481C1C}">
                <a14:useLocalDpi xmlns:a14="http://schemas.microsoft.com/office/drawing/2010/main" val="0"/>
              </a:ext>
            </a:extLst>
          </a:blip>
          <a:srcRect b="29228"/>
          <a:stretch/>
        </p:blipFill>
        <p:spPr bwMode="auto">
          <a:xfrm>
            <a:off x="914400" y="3400425"/>
            <a:ext cx="6076950" cy="3228975"/>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627418" y="3551320"/>
            <a:ext cx="1468582" cy="3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4848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30" t="15438" r="4288" b="7948"/>
          <a:stretch/>
        </p:blipFill>
        <p:spPr bwMode="auto">
          <a:xfrm>
            <a:off x="521056" y="914400"/>
            <a:ext cx="8165744" cy="50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19400" y="381000"/>
            <a:ext cx="3377207" cy="523220"/>
          </a:xfrm>
          <a:prstGeom prst="rect">
            <a:avLst/>
          </a:prstGeom>
          <a:noFill/>
        </p:spPr>
        <p:txBody>
          <a:bodyPr wrap="none" rtlCol="0">
            <a:spAutoFit/>
          </a:bodyPr>
          <a:lstStyle/>
          <a:p>
            <a:r>
              <a:rPr lang="en-US" sz="2800" b="1" dirty="0"/>
              <a:t>Classification of Fuels</a:t>
            </a:r>
          </a:p>
        </p:txBody>
      </p:sp>
    </p:spTree>
    <p:extLst>
      <p:ext uri="{BB962C8B-B14F-4D97-AF65-F5344CB8AC3E}">
        <p14:creationId xmlns:p14="http://schemas.microsoft.com/office/powerpoint/2010/main" val="1628714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981" b="21440"/>
          <a:stretch/>
        </p:blipFill>
        <p:spPr bwMode="auto">
          <a:xfrm>
            <a:off x="609600" y="533400"/>
            <a:ext cx="8077200" cy="762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85052" y="1307068"/>
            <a:ext cx="3358548" cy="369332"/>
          </a:xfrm>
          <a:prstGeom prst="rect">
            <a:avLst/>
          </a:prstGeom>
          <a:noFill/>
        </p:spPr>
        <p:txBody>
          <a:bodyPr wrap="none" rtlCol="0">
            <a:spAutoFit/>
          </a:bodyPr>
          <a:lstStyle/>
          <a:p>
            <a:r>
              <a:rPr lang="en-US" b="1" dirty="0"/>
              <a:t>%FC = 100 – (%M + %VM + %Ash)</a:t>
            </a:r>
          </a:p>
        </p:txBody>
      </p:sp>
      <p:sp>
        <p:nvSpPr>
          <p:cNvPr id="5" name="TextBox 4"/>
          <p:cNvSpPr txBox="1"/>
          <p:nvPr/>
        </p:nvSpPr>
        <p:spPr>
          <a:xfrm>
            <a:off x="381001" y="1828800"/>
            <a:ext cx="8534400" cy="2246769"/>
          </a:xfrm>
          <a:prstGeom prst="rect">
            <a:avLst/>
          </a:prstGeom>
          <a:noFill/>
        </p:spPr>
        <p:txBody>
          <a:bodyPr wrap="square" rtlCol="0">
            <a:spAutoFit/>
          </a:bodyPr>
          <a:lstStyle/>
          <a:p>
            <a:pPr algn="just"/>
            <a:r>
              <a:rPr lang="en-US" sz="2000" b="1" dirty="0"/>
              <a:t>Numerical:</a:t>
            </a:r>
          </a:p>
          <a:p>
            <a:pPr algn="just"/>
            <a:r>
              <a:rPr lang="en-US" sz="2000" dirty="0"/>
              <a:t>A sample of coal is analyzed as follows: Exactly 2.5 g was weighted into silica crucible. After heating for an hour at 110˚C, the residue weighed 2.415g. The crucible next was covered with a vented lid and strongly heated for exactly seven minutes at 950˚C. The residue weighed 1.528g. The crucible was then heated without the cover, until a constant weight was obtained. The last residue was found to weigh 0.245g. calculate the percentage result of above analysis.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21440" y="4137480"/>
              <a:ext cx="8066880" cy="2402640"/>
            </p14:xfrm>
          </p:contentPart>
        </mc:Choice>
        <mc:Fallback xmlns="">
          <p:pic>
            <p:nvPicPr>
              <p:cNvPr id="2" name="Ink 1"/>
              <p:cNvPicPr/>
              <p:nvPr/>
            </p:nvPicPr>
            <p:blipFill>
              <a:blip r:embed="rId4"/>
              <a:stretch>
                <a:fillRect/>
              </a:stretch>
            </p:blipFill>
            <p:spPr>
              <a:xfrm>
                <a:off x="715680" y="4130640"/>
                <a:ext cx="8085240" cy="2421360"/>
              </a:xfrm>
              <a:prstGeom prst="rect">
                <a:avLst/>
              </a:prstGeom>
            </p:spPr>
          </p:pic>
        </mc:Fallback>
      </mc:AlternateContent>
    </p:spTree>
    <p:extLst>
      <p:ext uri="{BB962C8B-B14F-4D97-AF65-F5344CB8AC3E}">
        <p14:creationId xmlns:p14="http://schemas.microsoft.com/office/powerpoint/2010/main" val="352899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78" t="5948" r="3366" b="8979"/>
          <a:stretch/>
        </p:blipFill>
        <p:spPr bwMode="auto">
          <a:xfrm>
            <a:off x="533400" y="609600"/>
            <a:ext cx="8063052" cy="557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2525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718" t="13528" r="16315" b="12446"/>
          <a:stretch/>
        </p:blipFill>
        <p:spPr bwMode="auto">
          <a:xfrm>
            <a:off x="990600" y="533400"/>
            <a:ext cx="7211292" cy="572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25143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819" y="838200"/>
            <a:ext cx="8415381" cy="4524315"/>
          </a:xfrm>
          <a:prstGeom prst="rect">
            <a:avLst/>
          </a:prstGeom>
          <a:noFill/>
        </p:spPr>
        <p:txBody>
          <a:bodyPr wrap="none" rtlCol="0">
            <a:spAutoFit/>
          </a:bodyPr>
          <a:lstStyle/>
          <a:p>
            <a:r>
              <a:rPr lang="en-US" sz="2400" dirty="0" smtClean="0"/>
              <a:t>C   +   O</a:t>
            </a:r>
            <a:r>
              <a:rPr lang="en-US" sz="2400" baseline="-25000" dirty="0" smtClean="0"/>
              <a:t>2</a:t>
            </a:r>
            <a:r>
              <a:rPr lang="en-US" sz="2400" dirty="0" smtClean="0"/>
              <a:t>  </a:t>
            </a:r>
            <a:r>
              <a:rPr lang="en-US" sz="2400" dirty="0" smtClean="0">
                <a:sym typeface="Wingdings" panose="05000000000000000000" pitchFamily="2" charset="2"/>
              </a:rPr>
              <a:t>  CO</a:t>
            </a:r>
            <a:r>
              <a:rPr lang="en-US" sz="2400" baseline="-25000" dirty="0" smtClean="0">
                <a:sym typeface="Wingdings" panose="05000000000000000000" pitchFamily="2" charset="2"/>
              </a:rPr>
              <a:t>2</a:t>
            </a:r>
            <a:r>
              <a:rPr lang="en-US" sz="2400" dirty="0" smtClean="0">
                <a:sym typeface="Wingdings" panose="05000000000000000000" pitchFamily="2" charset="2"/>
              </a:rPr>
              <a:t>;                                                  </a:t>
            </a:r>
            <a:r>
              <a:rPr lang="en-US" sz="2400" dirty="0" smtClean="0">
                <a:solidFill>
                  <a:srgbClr val="3333CC"/>
                </a:solidFill>
                <a:sym typeface="Wingdings" panose="05000000000000000000" pitchFamily="2" charset="2"/>
              </a:rPr>
              <a:t>H</a:t>
            </a:r>
            <a:r>
              <a:rPr lang="en-US" sz="2400" baseline="-25000" dirty="0" smtClean="0">
                <a:solidFill>
                  <a:srgbClr val="3333CC"/>
                </a:solidFill>
                <a:sym typeface="Wingdings" panose="05000000000000000000" pitchFamily="2" charset="2"/>
              </a:rPr>
              <a:t>2</a:t>
            </a:r>
            <a:r>
              <a:rPr lang="en-US" sz="2400" dirty="0" smtClean="0">
                <a:solidFill>
                  <a:srgbClr val="3333CC"/>
                </a:solidFill>
                <a:sym typeface="Wingdings" panose="05000000000000000000" pitchFamily="2" charset="2"/>
              </a:rPr>
              <a:t>   + ½ O</a:t>
            </a:r>
            <a:r>
              <a:rPr lang="en-US" sz="2400" baseline="-25000" dirty="0">
                <a:solidFill>
                  <a:srgbClr val="3333CC"/>
                </a:solidFill>
                <a:sym typeface="Wingdings" panose="05000000000000000000" pitchFamily="2" charset="2"/>
              </a:rPr>
              <a:t>2</a:t>
            </a:r>
            <a:r>
              <a:rPr lang="en-US" sz="2400" dirty="0" smtClean="0">
                <a:solidFill>
                  <a:srgbClr val="3333CC"/>
                </a:solidFill>
                <a:sym typeface="Wingdings" panose="05000000000000000000" pitchFamily="2" charset="2"/>
              </a:rPr>
              <a:t>     H</a:t>
            </a:r>
            <a:r>
              <a:rPr lang="en-US" sz="2400" baseline="-25000" dirty="0">
                <a:solidFill>
                  <a:srgbClr val="3333CC"/>
                </a:solidFill>
                <a:sym typeface="Wingdings" panose="05000000000000000000" pitchFamily="2" charset="2"/>
              </a:rPr>
              <a:t>2</a:t>
            </a:r>
            <a:r>
              <a:rPr lang="en-US" sz="2400" dirty="0" smtClean="0">
                <a:solidFill>
                  <a:srgbClr val="3333CC"/>
                </a:solidFill>
                <a:sym typeface="Wingdings" panose="05000000000000000000" pitchFamily="2" charset="2"/>
              </a:rPr>
              <a:t>O</a:t>
            </a:r>
          </a:p>
          <a:p>
            <a:pPr marL="342900" indent="-342900">
              <a:buAutoNum type="arabicParenBoth" startAt="12"/>
            </a:pPr>
            <a:r>
              <a:rPr lang="en-US" sz="2400" dirty="0" smtClean="0">
                <a:sym typeface="Wingdings" panose="05000000000000000000" pitchFamily="2" charset="2"/>
              </a:rPr>
              <a:t>                 (44)                                                 </a:t>
            </a:r>
            <a:r>
              <a:rPr lang="en-US" sz="2400" dirty="0" smtClean="0">
                <a:solidFill>
                  <a:srgbClr val="0070C0"/>
                </a:solidFill>
                <a:sym typeface="Wingdings" panose="05000000000000000000" pitchFamily="2" charset="2"/>
              </a:rPr>
              <a:t>(2)                         (18)</a:t>
            </a:r>
          </a:p>
          <a:p>
            <a:endParaRPr lang="en-US" sz="2400" dirty="0" smtClean="0">
              <a:sym typeface="Wingdings" panose="05000000000000000000" pitchFamily="2" charset="2"/>
            </a:endParaRPr>
          </a:p>
          <a:p>
            <a:r>
              <a:rPr lang="en-US" sz="2400" dirty="0" smtClean="0">
                <a:sym typeface="Wingdings" panose="05000000000000000000" pitchFamily="2" charset="2"/>
              </a:rPr>
              <a:t>2KOH   +   CO</a:t>
            </a:r>
            <a:r>
              <a:rPr lang="en-US" sz="2400" baseline="-25000" dirty="0" smtClean="0">
                <a:sym typeface="Wingdings" panose="05000000000000000000" pitchFamily="2" charset="2"/>
              </a:rPr>
              <a:t>2</a:t>
            </a:r>
            <a:r>
              <a:rPr lang="en-US" sz="2400" dirty="0" smtClean="0">
                <a:sym typeface="Wingdings" panose="05000000000000000000" pitchFamily="2" charset="2"/>
              </a:rPr>
              <a:t>    K</a:t>
            </a:r>
            <a:r>
              <a:rPr lang="en-US" sz="2400" baseline="-25000" dirty="0" smtClean="0">
                <a:sym typeface="Wingdings" panose="05000000000000000000" pitchFamily="2" charset="2"/>
              </a:rPr>
              <a:t>2</a:t>
            </a:r>
            <a:r>
              <a:rPr lang="en-US" sz="2400" dirty="0" smtClean="0">
                <a:sym typeface="Wingdings" panose="05000000000000000000" pitchFamily="2" charset="2"/>
              </a:rPr>
              <a:t>CO</a:t>
            </a:r>
            <a:r>
              <a:rPr lang="en-US" sz="2400" baseline="-25000" dirty="0" smtClean="0">
                <a:sym typeface="Wingdings" panose="05000000000000000000" pitchFamily="2" charset="2"/>
              </a:rPr>
              <a:t>3</a:t>
            </a:r>
            <a:r>
              <a:rPr lang="en-US" sz="2400" dirty="0" smtClean="0">
                <a:sym typeface="Wingdings" panose="05000000000000000000" pitchFamily="2" charset="2"/>
              </a:rPr>
              <a:t>  +   H</a:t>
            </a:r>
            <a:r>
              <a:rPr lang="en-US" sz="2400" baseline="-25000" dirty="0" smtClean="0">
                <a:sym typeface="Wingdings" panose="05000000000000000000" pitchFamily="2" charset="2"/>
              </a:rPr>
              <a:t>2</a:t>
            </a:r>
            <a:r>
              <a:rPr lang="en-US" sz="2400" dirty="0" smtClean="0">
                <a:sym typeface="Wingdings" panose="05000000000000000000" pitchFamily="2" charset="2"/>
              </a:rPr>
              <a:t>O;   </a:t>
            </a:r>
            <a:r>
              <a:rPr lang="en-US" sz="2400" dirty="0" smtClean="0">
                <a:solidFill>
                  <a:srgbClr val="0070C0"/>
                </a:solidFill>
                <a:sym typeface="Wingdings" panose="05000000000000000000" pitchFamily="2" charset="2"/>
              </a:rPr>
              <a:t>CaCl</a:t>
            </a:r>
            <a:r>
              <a:rPr lang="en-US" sz="2400" baseline="-25000" dirty="0" smtClean="0">
                <a:solidFill>
                  <a:srgbClr val="0070C0"/>
                </a:solidFill>
                <a:sym typeface="Wingdings" panose="05000000000000000000" pitchFamily="2" charset="2"/>
              </a:rPr>
              <a:t>2</a:t>
            </a:r>
            <a:r>
              <a:rPr lang="en-US" sz="2400" dirty="0" smtClean="0">
                <a:solidFill>
                  <a:srgbClr val="0070C0"/>
                </a:solidFill>
                <a:sym typeface="Wingdings" panose="05000000000000000000" pitchFamily="2" charset="2"/>
              </a:rPr>
              <a:t>   + 7 H</a:t>
            </a:r>
            <a:r>
              <a:rPr lang="en-US" sz="2400" baseline="-25000" dirty="0" smtClean="0">
                <a:solidFill>
                  <a:srgbClr val="0070C0"/>
                </a:solidFill>
                <a:sym typeface="Wingdings" panose="05000000000000000000" pitchFamily="2" charset="2"/>
              </a:rPr>
              <a:t>2</a:t>
            </a:r>
            <a:r>
              <a:rPr lang="en-US" sz="2400" dirty="0" smtClean="0">
                <a:solidFill>
                  <a:srgbClr val="0070C0"/>
                </a:solidFill>
                <a:sym typeface="Wingdings" panose="05000000000000000000" pitchFamily="2" charset="2"/>
              </a:rPr>
              <a:t>O      CaCl</a:t>
            </a:r>
            <a:r>
              <a:rPr lang="en-US" sz="2400" baseline="-25000" dirty="0" smtClean="0">
                <a:solidFill>
                  <a:srgbClr val="0070C0"/>
                </a:solidFill>
                <a:sym typeface="Wingdings" panose="05000000000000000000" pitchFamily="2" charset="2"/>
              </a:rPr>
              <a:t>2</a:t>
            </a:r>
            <a:r>
              <a:rPr lang="en-US" sz="2400" dirty="0" smtClean="0">
                <a:solidFill>
                  <a:srgbClr val="0070C0"/>
                </a:solidFill>
                <a:sym typeface="Wingdings" panose="05000000000000000000" pitchFamily="2" charset="2"/>
              </a:rPr>
              <a:t>.7H</a:t>
            </a:r>
            <a:r>
              <a:rPr lang="en-US" sz="2400" baseline="-25000" dirty="0" smtClean="0">
                <a:solidFill>
                  <a:srgbClr val="0070C0"/>
                </a:solidFill>
                <a:sym typeface="Wingdings" panose="05000000000000000000" pitchFamily="2" charset="2"/>
              </a:rPr>
              <a:t>2</a:t>
            </a:r>
            <a:r>
              <a:rPr lang="en-US" sz="2400" dirty="0" smtClean="0">
                <a:solidFill>
                  <a:srgbClr val="0070C0"/>
                </a:solidFill>
                <a:sym typeface="Wingdings" panose="05000000000000000000" pitchFamily="2" charset="2"/>
              </a:rPr>
              <a:t>O</a:t>
            </a:r>
          </a:p>
          <a:p>
            <a:endParaRPr lang="en-US" sz="2400" dirty="0">
              <a:sym typeface="Wingdings" panose="05000000000000000000" pitchFamily="2" charset="2"/>
            </a:endParaRPr>
          </a:p>
          <a:p>
            <a:r>
              <a:rPr lang="en-US" sz="2400" dirty="0" smtClean="0">
                <a:sym typeface="Wingdings" panose="05000000000000000000" pitchFamily="2" charset="2"/>
              </a:rPr>
              <a:t>So, %C = </a:t>
            </a:r>
            <a:r>
              <a:rPr lang="en-US" sz="2400" u="sng" dirty="0" smtClean="0">
                <a:sym typeface="Wingdings" panose="05000000000000000000" pitchFamily="2" charset="2"/>
              </a:rPr>
              <a:t>Increase in wt. of KOH tube x 12 x 100</a:t>
            </a:r>
          </a:p>
          <a:p>
            <a:r>
              <a:rPr lang="en-US" sz="2400" dirty="0">
                <a:sym typeface="Wingdings" panose="05000000000000000000" pitchFamily="2" charset="2"/>
              </a:rPr>
              <a:t> </a:t>
            </a:r>
            <a:r>
              <a:rPr lang="en-US" sz="2400" dirty="0" smtClean="0">
                <a:sym typeface="Wingdings" panose="05000000000000000000" pitchFamily="2" charset="2"/>
              </a:rPr>
              <a:t>                    Wt. of coal sample x 44</a:t>
            </a:r>
          </a:p>
          <a:p>
            <a:endParaRPr lang="en-US" sz="2400" dirty="0">
              <a:sym typeface="Wingdings" panose="05000000000000000000" pitchFamily="2" charset="2"/>
            </a:endParaRPr>
          </a:p>
          <a:p>
            <a:r>
              <a:rPr lang="en-US" sz="2400" dirty="0" smtClean="0">
                <a:solidFill>
                  <a:srgbClr val="0070C0"/>
                </a:solidFill>
                <a:sym typeface="Wingdings" panose="05000000000000000000" pitchFamily="2" charset="2"/>
              </a:rPr>
              <a:t>      %H = </a:t>
            </a:r>
            <a:r>
              <a:rPr lang="en-US" sz="2400" u="sng" dirty="0">
                <a:solidFill>
                  <a:srgbClr val="0070C0"/>
                </a:solidFill>
                <a:sym typeface="Wingdings" panose="05000000000000000000" pitchFamily="2" charset="2"/>
              </a:rPr>
              <a:t>Increase in wt. of </a:t>
            </a:r>
            <a:r>
              <a:rPr lang="en-US" sz="2400" u="sng" dirty="0" smtClean="0">
                <a:solidFill>
                  <a:srgbClr val="0070C0"/>
                </a:solidFill>
                <a:sym typeface="Wingdings" panose="05000000000000000000" pitchFamily="2" charset="2"/>
              </a:rPr>
              <a:t>CaCl</a:t>
            </a:r>
            <a:r>
              <a:rPr lang="en-US" sz="2400" baseline="-25000" dirty="0" smtClean="0">
                <a:sym typeface="Wingdings" panose="05000000000000000000" pitchFamily="2" charset="2"/>
              </a:rPr>
              <a:t>2</a:t>
            </a:r>
            <a:r>
              <a:rPr lang="en-US" sz="2400" u="sng" dirty="0" smtClean="0">
                <a:solidFill>
                  <a:srgbClr val="0070C0"/>
                </a:solidFill>
                <a:sym typeface="Wingdings" panose="05000000000000000000" pitchFamily="2" charset="2"/>
              </a:rPr>
              <a:t> tube </a:t>
            </a:r>
            <a:r>
              <a:rPr lang="en-US" sz="2400" u="sng" dirty="0">
                <a:solidFill>
                  <a:srgbClr val="0070C0"/>
                </a:solidFill>
                <a:sym typeface="Wingdings" panose="05000000000000000000" pitchFamily="2" charset="2"/>
              </a:rPr>
              <a:t>x </a:t>
            </a:r>
            <a:r>
              <a:rPr lang="en-US" sz="2400" u="sng" dirty="0" smtClean="0">
                <a:solidFill>
                  <a:srgbClr val="0070C0"/>
                </a:solidFill>
                <a:sym typeface="Wingdings" panose="05000000000000000000" pitchFamily="2" charset="2"/>
              </a:rPr>
              <a:t>2 </a:t>
            </a:r>
            <a:r>
              <a:rPr lang="en-US" sz="2400" u="sng" dirty="0">
                <a:solidFill>
                  <a:srgbClr val="0070C0"/>
                </a:solidFill>
                <a:sym typeface="Wingdings" panose="05000000000000000000" pitchFamily="2" charset="2"/>
              </a:rPr>
              <a:t>x 100</a:t>
            </a:r>
          </a:p>
          <a:p>
            <a:r>
              <a:rPr lang="en-US" sz="2400" dirty="0">
                <a:solidFill>
                  <a:srgbClr val="0070C0"/>
                </a:solidFill>
                <a:sym typeface="Wingdings" panose="05000000000000000000" pitchFamily="2" charset="2"/>
              </a:rPr>
              <a:t>                     Wt. of coal sample x </a:t>
            </a:r>
            <a:r>
              <a:rPr lang="en-US" sz="2400" dirty="0" smtClean="0">
                <a:solidFill>
                  <a:srgbClr val="0070C0"/>
                </a:solidFill>
                <a:sym typeface="Wingdings" panose="05000000000000000000" pitchFamily="2" charset="2"/>
              </a:rPr>
              <a:t>18</a:t>
            </a:r>
            <a:endParaRPr lang="en-US" sz="2400" dirty="0">
              <a:solidFill>
                <a:srgbClr val="0070C0"/>
              </a:solidFill>
              <a:sym typeface="Wingdings" panose="05000000000000000000" pitchFamily="2" charset="2"/>
            </a:endParaRPr>
          </a:p>
          <a:p>
            <a:endParaRPr lang="en-US" sz="2400" dirty="0">
              <a:sym typeface="Wingdings" panose="05000000000000000000" pitchFamily="2" charset="2"/>
            </a:endParaRPr>
          </a:p>
          <a:p>
            <a:pPr marL="342900" indent="-342900">
              <a:buAutoNum type="arabicParenBoth" startAt="12"/>
            </a:pPr>
            <a:endParaRPr lang="en-US" sz="2400" dirty="0"/>
          </a:p>
        </p:txBody>
      </p:sp>
    </p:spTree>
    <p:extLst>
      <p:ext uri="{BB962C8B-B14F-4D97-AF65-F5344CB8AC3E}">
        <p14:creationId xmlns:p14="http://schemas.microsoft.com/office/powerpoint/2010/main" val="19020962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771354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0980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 Liberated ammonia is distilled over and absorbed in&#10;a known volume of standard solution of acid.&#10;• Unused acid is determ..."/>
          <p:cNvPicPr>
            <a:picLocks noChangeAspect="1" noChangeArrowheads="1"/>
          </p:cNvPicPr>
          <p:nvPr/>
        </p:nvPicPr>
        <p:blipFill rotWithShape="1">
          <a:blip r:embed="rId2">
            <a:extLst>
              <a:ext uri="{28A0092B-C50C-407E-A947-70E740481C1C}">
                <a14:useLocalDpi xmlns:a14="http://schemas.microsoft.com/office/drawing/2010/main" val="0"/>
              </a:ext>
            </a:extLst>
          </a:blip>
          <a:srcRect b="33455"/>
          <a:stretch/>
        </p:blipFill>
        <p:spPr bwMode="auto">
          <a:xfrm>
            <a:off x="838200" y="381000"/>
            <a:ext cx="7612044" cy="380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183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762000"/>
            <a:ext cx="831312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04355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026616"/>
            <a:ext cx="8001000" cy="4524315"/>
          </a:xfrm>
          <a:prstGeom prst="rect">
            <a:avLst/>
          </a:prstGeom>
          <a:noFill/>
        </p:spPr>
        <p:txBody>
          <a:bodyPr wrap="square" rtlCol="0">
            <a:spAutoFit/>
          </a:bodyPr>
          <a:lstStyle/>
          <a:p>
            <a:pPr algn="just"/>
            <a:r>
              <a:rPr lang="en-US" sz="2400" b="1" dirty="0"/>
              <a:t>Determination of Sulphur: </a:t>
            </a:r>
          </a:p>
          <a:p>
            <a:pPr algn="just"/>
            <a:r>
              <a:rPr lang="en-US" sz="2400" dirty="0"/>
              <a:t>Take 10ml of distilled water in a bomb calorimeter. Burn the known weight of powdered and air dried coal sample in it. Collect the washings in a beaker and add barium chloride solution to it. Filter the precipitate of barium sulphate formed. Dry it and weigh it. Calculate the %S as-</a:t>
            </a:r>
          </a:p>
          <a:p>
            <a:pPr algn="just"/>
            <a:r>
              <a:rPr lang="en-US" sz="2400" dirty="0"/>
              <a:t>                                           </a:t>
            </a:r>
            <a:r>
              <a:rPr lang="en-US" dirty="0"/>
              <a:t>BaCl</a:t>
            </a:r>
            <a:r>
              <a:rPr lang="en-US" baseline="-25000" dirty="0"/>
              <a:t>2</a:t>
            </a:r>
          </a:p>
          <a:p>
            <a:pPr algn="just"/>
            <a:r>
              <a:rPr lang="en-US" sz="2400" dirty="0"/>
              <a:t>S </a:t>
            </a:r>
            <a:r>
              <a:rPr lang="en-US" sz="2400" dirty="0">
                <a:sym typeface="Wingdings" pitchFamily="2" charset="2"/>
              </a:rPr>
              <a:t>  SO</a:t>
            </a:r>
            <a:r>
              <a:rPr lang="en-US" sz="2400" baseline="-25000" dirty="0">
                <a:sym typeface="Wingdings" pitchFamily="2" charset="2"/>
              </a:rPr>
              <a:t>2</a:t>
            </a:r>
            <a:r>
              <a:rPr lang="en-US" sz="2400" dirty="0">
                <a:sym typeface="Wingdings" pitchFamily="2" charset="2"/>
              </a:rPr>
              <a:t>  SO</a:t>
            </a:r>
            <a:r>
              <a:rPr lang="en-US" sz="2400" baseline="-25000" dirty="0">
                <a:sym typeface="Wingdings" pitchFamily="2" charset="2"/>
              </a:rPr>
              <a:t>3</a:t>
            </a:r>
            <a:r>
              <a:rPr lang="en-US" sz="2400" dirty="0">
                <a:sym typeface="Wingdings" pitchFamily="2" charset="2"/>
              </a:rPr>
              <a:t>H</a:t>
            </a:r>
            <a:r>
              <a:rPr lang="en-US" sz="2400" baseline="-25000" dirty="0">
                <a:sym typeface="Wingdings" pitchFamily="2" charset="2"/>
              </a:rPr>
              <a:t>2</a:t>
            </a:r>
            <a:r>
              <a:rPr lang="en-US" sz="2400" dirty="0">
                <a:sym typeface="Wingdings" pitchFamily="2" charset="2"/>
              </a:rPr>
              <a:t>SO</a:t>
            </a:r>
            <a:r>
              <a:rPr lang="en-US" sz="2400" baseline="-25000" dirty="0">
                <a:sym typeface="Wingdings" pitchFamily="2" charset="2"/>
              </a:rPr>
              <a:t>4</a:t>
            </a:r>
            <a:r>
              <a:rPr lang="en-US" sz="2400" dirty="0">
                <a:sym typeface="Wingdings" pitchFamily="2" charset="2"/>
              </a:rPr>
              <a:t>  2HCl + BaSO</a:t>
            </a:r>
            <a:r>
              <a:rPr lang="en-US" sz="2400" baseline="-25000" dirty="0">
                <a:sym typeface="Wingdings" pitchFamily="2" charset="2"/>
              </a:rPr>
              <a:t>4</a:t>
            </a:r>
            <a:r>
              <a:rPr lang="en-US" sz="2400" dirty="0"/>
              <a:t> </a:t>
            </a:r>
          </a:p>
          <a:p>
            <a:pPr algn="just"/>
            <a:r>
              <a:rPr lang="en-US" sz="2400" dirty="0" smtClean="0"/>
              <a:t>32                                                            233</a:t>
            </a:r>
          </a:p>
          <a:p>
            <a:pPr algn="just"/>
            <a:endParaRPr lang="en-US" sz="2400" dirty="0"/>
          </a:p>
          <a:p>
            <a:pPr algn="just"/>
            <a:r>
              <a:rPr lang="en-US" sz="2400" dirty="0"/>
              <a:t>%S = </a:t>
            </a:r>
            <a:r>
              <a:rPr lang="en-US" sz="2400" u="sng" dirty="0"/>
              <a:t>Weight of BaSO</a:t>
            </a:r>
            <a:r>
              <a:rPr lang="en-US" sz="2400" u="sng" baseline="-25000" dirty="0"/>
              <a:t>4</a:t>
            </a:r>
            <a:r>
              <a:rPr lang="en-US" sz="2400" u="sng" dirty="0"/>
              <a:t> </a:t>
            </a:r>
            <a:r>
              <a:rPr lang="en-US" sz="2400" u="sng" dirty="0" err="1"/>
              <a:t>ppt</a:t>
            </a:r>
            <a:r>
              <a:rPr lang="en-US" sz="2400" dirty="0"/>
              <a:t>   x </a:t>
            </a:r>
            <a:r>
              <a:rPr lang="en-US" sz="2400" u="sng" dirty="0"/>
              <a:t>32 </a:t>
            </a:r>
            <a:r>
              <a:rPr lang="en-US" sz="2400" dirty="0"/>
              <a:t>x 100</a:t>
            </a:r>
          </a:p>
          <a:p>
            <a:pPr algn="just"/>
            <a:r>
              <a:rPr lang="en-US" sz="2400" dirty="0"/>
              <a:t>         Weight of coal sample    233</a:t>
            </a:r>
          </a:p>
        </p:txBody>
      </p:sp>
    </p:spTree>
    <p:extLst>
      <p:ext uri="{BB962C8B-B14F-4D97-AF65-F5344CB8AC3E}">
        <p14:creationId xmlns:p14="http://schemas.microsoft.com/office/powerpoint/2010/main" val="18635465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762000"/>
            <a:ext cx="7077075" cy="531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4315690" y="4921615"/>
            <a:ext cx="188925" cy="447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t>
            </a:r>
          </a:p>
        </p:txBody>
      </p:sp>
    </p:spTree>
    <p:extLst>
      <p:ext uri="{BB962C8B-B14F-4D97-AF65-F5344CB8AC3E}">
        <p14:creationId xmlns:p14="http://schemas.microsoft.com/office/powerpoint/2010/main" val="41334209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533400"/>
            <a:ext cx="8229600" cy="6124754"/>
          </a:xfrm>
          <a:prstGeom prst="rect">
            <a:avLst/>
          </a:prstGeom>
          <a:noFill/>
        </p:spPr>
        <p:txBody>
          <a:bodyPr wrap="square" rtlCol="0">
            <a:spAutoFit/>
          </a:bodyPr>
          <a:lstStyle/>
          <a:p>
            <a:pPr algn="just"/>
            <a:r>
              <a:rPr lang="en-US" sz="2800" b="1" dirty="0"/>
              <a:t>Numerical:</a:t>
            </a:r>
          </a:p>
          <a:p>
            <a:pPr algn="just"/>
            <a:r>
              <a:rPr lang="en-US" sz="2800" dirty="0"/>
              <a:t>1. 0.2g of coal sample is burnt. The gaseous products are absorbed in potash bulb and calcium chloride tube of known weight. The increase in weight of potash bulb and calcium chloride tube are 0.66gm and 0.08gm respectively. Calculate %C and %H. (Solution: C= 90%; H= 4.44%)</a:t>
            </a:r>
          </a:p>
          <a:p>
            <a:pPr algn="just"/>
            <a:endParaRPr lang="en-US" sz="2800" dirty="0"/>
          </a:p>
          <a:p>
            <a:pPr algn="just"/>
            <a:r>
              <a:rPr lang="en-US" sz="2800" dirty="0"/>
              <a:t>2. 3gm of coal was heated in Kjeldahl’s flask and ammonia formed was absorbed in 40ml of 0.5N acid. After absorption, the excess acid required18.5ml of 0.5N KOH for neutralization. 2.3gm of same coal sample gave 0.35gm BaSO</a:t>
            </a:r>
            <a:r>
              <a:rPr lang="en-US" sz="2800" baseline="-25000" dirty="0"/>
              <a:t>4</a:t>
            </a:r>
            <a:r>
              <a:rPr lang="en-US" sz="2800" dirty="0"/>
              <a:t> ppt. Calculate %N and %S. (N= 5.01%; S= 2.089%)</a:t>
            </a:r>
          </a:p>
        </p:txBody>
      </p:sp>
    </p:spTree>
    <p:extLst>
      <p:ext uri="{BB962C8B-B14F-4D97-AF65-F5344CB8AC3E}">
        <p14:creationId xmlns:p14="http://schemas.microsoft.com/office/powerpoint/2010/main" val="3634537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607" r="38695" b="16370"/>
          <a:stretch/>
        </p:blipFill>
        <p:spPr bwMode="auto">
          <a:xfrm>
            <a:off x="644236" y="1004453"/>
            <a:ext cx="6366164" cy="444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438400" y="381000"/>
            <a:ext cx="4342599" cy="523220"/>
          </a:xfrm>
          <a:prstGeom prst="rect">
            <a:avLst/>
          </a:prstGeom>
          <a:noFill/>
        </p:spPr>
        <p:txBody>
          <a:bodyPr wrap="none" rtlCol="0">
            <a:spAutoFit/>
          </a:bodyPr>
          <a:lstStyle/>
          <a:p>
            <a:r>
              <a:rPr lang="en-US" sz="2800" b="1" dirty="0"/>
              <a:t>Characteristics of Good Fuel</a:t>
            </a:r>
          </a:p>
        </p:txBody>
      </p:sp>
    </p:spTree>
    <p:extLst>
      <p:ext uri="{BB962C8B-B14F-4D97-AF65-F5344CB8AC3E}">
        <p14:creationId xmlns:p14="http://schemas.microsoft.com/office/powerpoint/2010/main" val="14078215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084"/>
          <a:stretch/>
        </p:blipFill>
        <p:spPr bwMode="auto">
          <a:xfrm>
            <a:off x="319505" y="457200"/>
            <a:ext cx="8595895"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250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2042"/>
          <a:stretch/>
        </p:blipFill>
        <p:spPr bwMode="auto">
          <a:xfrm>
            <a:off x="304800" y="1147764"/>
            <a:ext cx="8569790" cy="372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396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9664"/>
          <a:stretch/>
        </p:blipFill>
        <p:spPr bwMode="auto">
          <a:xfrm>
            <a:off x="228600" y="838200"/>
            <a:ext cx="8648843" cy="4567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7189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0" y="609600"/>
            <a:ext cx="1144865" cy="369332"/>
          </a:xfrm>
          <a:prstGeom prst="rect">
            <a:avLst/>
          </a:prstGeom>
          <a:noFill/>
        </p:spPr>
        <p:txBody>
          <a:bodyPr wrap="none" rtlCol="0">
            <a:spAutoFit/>
          </a:bodyPr>
          <a:lstStyle/>
          <a:p>
            <a:r>
              <a:rPr lang="en-IN" b="1" dirty="0" smtClean="0"/>
              <a:t>Bio-Diesel</a:t>
            </a:r>
            <a:endParaRPr lang="en-IN" b="1"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55" t="26003" r="4979" b="8340"/>
          <a:stretch/>
        </p:blipFill>
        <p:spPr bwMode="auto">
          <a:xfrm>
            <a:off x="902671" y="990600"/>
            <a:ext cx="7098329" cy="3906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5207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005" t="6239" b="12824"/>
          <a:stretch/>
        </p:blipFill>
        <p:spPr bwMode="auto">
          <a:xfrm>
            <a:off x="364089" y="838200"/>
            <a:ext cx="3494403" cy="441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6" t="7354" r="6164" b="9118"/>
          <a:stretch/>
        </p:blipFill>
        <p:spPr bwMode="auto">
          <a:xfrm>
            <a:off x="4220876" y="1295400"/>
            <a:ext cx="4499692"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46200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66" t="17130" r="3616" b="29753"/>
          <a:stretch/>
        </p:blipFill>
        <p:spPr bwMode="auto">
          <a:xfrm>
            <a:off x="1371600" y="481818"/>
            <a:ext cx="6176299" cy="264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2" y="3414712"/>
            <a:ext cx="5481638" cy="271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105400" y="6172200"/>
            <a:ext cx="1124026" cy="369332"/>
          </a:xfrm>
          <a:prstGeom prst="rect">
            <a:avLst/>
          </a:prstGeom>
          <a:noFill/>
        </p:spPr>
        <p:txBody>
          <a:bodyPr wrap="none" rtlCol="0">
            <a:spAutoFit/>
          </a:bodyPr>
          <a:lstStyle/>
          <a:p>
            <a:r>
              <a:rPr lang="en-IN" dirty="0" smtClean="0"/>
              <a:t>Bio-Diesel</a:t>
            </a:r>
            <a:endParaRPr lang="en-IN" dirty="0"/>
          </a:p>
        </p:txBody>
      </p:sp>
    </p:spTree>
    <p:extLst>
      <p:ext uri="{BB962C8B-B14F-4D97-AF65-F5344CB8AC3E}">
        <p14:creationId xmlns:p14="http://schemas.microsoft.com/office/powerpoint/2010/main" val="2909879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157" r="57733" b="27330"/>
          <a:stretch/>
        </p:blipFill>
        <p:spPr bwMode="auto">
          <a:xfrm>
            <a:off x="457200" y="533400"/>
            <a:ext cx="2533650" cy="290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64" t="8173" r="2434" b="13129"/>
          <a:stretch/>
        </p:blipFill>
        <p:spPr bwMode="auto">
          <a:xfrm>
            <a:off x="3276600" y="1143000"/>
            <a:ext cx="5257800" cy="330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9531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86" t="4725" r="10224" b="12959"/>
          <a:stretch/>
        </p:blipFill>
        <p:spPr bwMode="auto">
          <a:xfrm>
            <a:off x="185057" y="228600"/>
            <a:ext cx="5072743" cy="358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21" t="23779" r="55046" b="9354"/>
          <a:stretch/>
        </p:blipFill>
        <p:spPr bwMode="auto">
          <a:xfrm>
            <a:off x="5257800" y="2359178"/>
            <a:ext cx="3451303" cy="4117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17" t="4124" r="8643" b="34461"/>
          <a:stretch/>
        </p:blipFill>
        <p:spPr bwMode="auto">
          <a:xfrm>
            <a:off x="379707" y="4191000"/>
            <a:ext cx="4640435" cy="246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0471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612" r="3372" b="27838"/>
          <a:stretch/>
        </p:blipFill>
        <p:spPr bwMode="auto">
          <a:xfrm>
            <a:off x="304799" y="152399"/>
            <a:ext cx="5841013" cy="2971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518" b="15644"/>
          <a:stretch/>
        </p:blipFill>
        <p:spPr bwMode="auto">
          <a:xfrm>
            <a:off x="3038124" y="3124201"/>
            <a:ext cx="6004276"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16" t="34142" r="44580" b="16612"/>
          <a:stretch/>
        </p:blipFill>
        <p:spPr bwMode="auto">
          <a:xfrm>
            <a:off x="304800" y="4179279"/>
            <a:ext cx="2919046" cy="245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3886200"/>
            <a:ext cx="1391728" cy="369332"/>
          </a:xfrm>
          <a:prstGeom prst="rect">
            <a:avLst/>
          </a:prstGeom>
          <a:noFill/>
        </p:spPr>
        <p:txBody>
          <a:bodyPr wrap="none" rtlCol="0">
            <a:spAutoFit/>
          </a:bodyPr>
          <a:lstStyle/>
          <a:p>
            <a:r>
              <a:rPr lang="en-IN" b="1" dirty="0" smtClean="0"/>
              <a:t>Major Issues</a:t>
            </a:r>
            <a:endParaRPr lang="en-IN" b="1" dirty="0"/>
          </a:p>
        </p:txBody>
      </p:sp>
    </p:spTree>
    <p:extLst>
      <p:ext uri="{BB962C8B-B14F-4D97-AF65-F5344CB8AC3E}">
        <p14:creationId xmlns:p14="http://schemas.microsoft.com/office/powerpoint/2010/main" val="1673903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1225" r="10102" b="35646"/>
          <a:stretch/>
        </p:blipFill>
        <p:spPr bwMode="auto">
          <a:xfrm>
            <a:off x="374374" y="755540"/>
            <a:ext cx="6713220" cy="241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304800"/>
            <a:ext cx="1915974" cy="523220"/>
          </a:xfrm>
          <a:prstGeom prst="rect">
            <a:avLst/>
          </a:prstGeom>
          <a:noFill/>
        </p:spPr>
        <p:txBody>
          <a:bodyPr wrap="none" rtlCol="0">
            <a:spAutoFit/>
          </a:bodyPr>
          <a:lstStyle/>
          <a:p>
            <a:r>
              <a:rPr lang="en-IN" sz="2800" b="1" dirty="0" smtClean="0"/>
              <a:t>Advantages</a:t>
            </a:r>
            <a:endParaRPr lang="en-IN" sz="2800" b="1" dirty="0"/>
          </a:p>
        </p:txBody>
      </p:sp>
      <p:pic>
        <p:nvPicPr>
          <p:cNvPr id="71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073" r="18798" b="42882"/>
          <a:stretch/>
        </p:blipFill>
        <p:spPr bwMode="auto">
          <a:xfrm>
            <a:off x="2895600" y="3733800"/>
            <a:ext cx="5692588" cy="2052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81600" y="3276600"/>
            <a:ext cx="2332754" cy="523220"/>
          </a:xfrm>
          <a:prstGeom prst="rect">
            <a:avLst/>
          </a:prstGeom>
          <a:noFill/>
        </p:spPr>
        <p:txBody>
          <a:bodyPr wrap="none" rtlCol="0">
            <a:spAutoFit/>
          </a:bodyPr>
          <a:lstStyle/>
          <a:p>
            <a:r>
              <a:rPr lang="en-IN" sz="2800" b="1" dirty="0" smtClean="0"/>
              <a:t>Disadvantages</a:t>
            </a:r>
            <a:endParaRPr lang="en-IN" sz="2800" b="1" dirty="0"/>
          </a:p>
        </p:txBody>
      </p:sp>
    </p:spTree>
    <p:extLst>
      <p:ext uri="{BB962C8B-B14F-4D97-AF65-F5344CB8AC3E}">
        <p14:creationId xmlns:p14="http://schemas.microsoft.com/office/powerpoint/2010/main" val="974242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202" t="16879" r="23449" b="12053"/>
          <a:stretch/>
        </p:blipFill>
        <p:spPr bwMode="auto">
          <a:xfrm>
            <a:off x="1048265" y="889686"/>
            <a:ext cx="6504709" cy="492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25767" y="304800"/>
            <a:ext cx="2617833" cy="584775"/>
          </a:xfrm>
          <a:prstGeom prst="rect">
            <a:avLst/>
          </a:prstGeom>
          <a:noFill/>
        </p:spPr>
        <p:txBody>
          <a:bodyPr wrap="none" rtlCol="0">
            <a:spAutoFit/>
          </a:bodyPr>
          <a:lstStyle/>
          <a:p>
            <a:r>
              <a:rPr lang="en-US" sz="3200" b="1" dirty="0"/>
              <a:t>Calorific Value</a:t>
            </a:r>
          </a:p>
        </p:txBody>
      </p:sp>
    </p:spTree>
    <p:extLst>
      <p:ext uri="{BB962C8B-B14F-4D97-AF65-F5344CB8AC3E}">
        <p14:creationId xmlns:p14="http://schemas.microsoft.com/office/powerpoint/2010/main" val="4340300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200" r="6055" b="13946"/>
          <a:stretch/>
        </p:blipFill>
        <p:spPr bwMode="auto">
          <a:xfrm>
            <a:off x="228600" y="228600"/>
            <a:ext cx="5266851" cy="327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301" r="2422" b="20646"/>
          <a:stretch/>
        </p:blipFill>
        <p:spPr bwMode="auto">
          <a:xfrm>
            <a:off x="184696" y="3505200"/>
            <a:ext cx="5911304"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05526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b="1" dirty="0"/>
              <a:t>Liquid Fuel</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50" t="11603" r="5882" b="3469"/>
          <a:stretch/>
        </p:blipFill>
        <p:spPr bwMode="auto">
          <a:xfrm>
            <a:off x="685800" y="914400"/>
            <a:ext cx="7779327" cy="555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5165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49" t="49130"/>
          <a:stretch/>
        </p:blipFill>
        <p:spPr bwMode="auto">
          <a:xfrm>
            <a:off x="457200" y="436418"/>
            <a:ext cx="7439891" cy="2992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355" y="3200400"/>
            <a:ext cx="494764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3505200"/>
            <a:ext cx="3429000" cy="3139321"/>
          </a:xfrm>
          <a:prstGeom prst="rect">
            <a:avLst/>
          </a:prstGeom>
          <a:noFill/>
        </p:spPr>
        <p:txBody>
          <a:bodyPr wrap="square" rtlCol="0">
            <a:spAutoFit/>
          </a:bodyPr>
          <a:lstStyle/>
          <a:p>
            <a:pPr algn="just"/>
            <a:r>
              <a:rPr lang="en-US" b="1" dirty="0"/>
              <a:t>Mining</a:t>
            </a:r>
            <a:r>
              <a:rPr lang="en-US" dirty="0"/>
              <a:t> is done by drilling holes in the earth’s crust and sinking pipe </a:t>
            </a:r>
            <a:r>
              <a:rPr lang="en-US" dirty="0" err="1"/>
              <a:t>upto</a:t>
            </a:r>
            <a:r>
              <a:rPr lang="en-US" dirty="0"/>
              <a:t> the oil bearing rock. The hydrostatic pressure exerted by the natural gas helps to get petroleum piped out with pressure. When this pressure falls, oil can be pumped out by forcing air (airlift process) or water (hydro process) through another pipe </a:t>
            </a:r>
            <a:r>
              <a:rPr lang="en-US" dirty="0" err="1"/>
              <a:t>sinked</a:t>
            </a:r>
            <a:r>
              <a:rPr lang="en-US" dirty="0"/>
              <a:t> in the earth’s crust.</a:t>
            </a:r>
          </a:p>
        </p:txBody>
      </p:sp>
    </p:spTree>
    <p:extLst>
      <p:ext uri="{BB962C8B-B14F-4D97-AF65-F5344CB8AC3E}">
        <p14:creationId xmlns:p14="http://schemas.microsoft.com/office/powerpoint/2010/main" val="949091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194" b="18356"/>
          <a:stretch/>
        </p:blipFill>
        <p:spPr bwMode="auto">
          <a:xfrm>
            <a:off x="304800" y="228600"/>
            <a:ext cx="6477000" cy="3279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413" b="16186"/>
          <a:stretch/>
        </p:blipFill>
        <p:spPr bwMode="auto">
          <a:xfrm>
            <a:off x="2362200" y="3200400"/>
            <a:ext cx="65532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1292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8065" y="304800"/>
            <a:ext cx="3432735" cy="523220"/>
          </a:xfrm>
          <a:prstGeom prst="rect">
            <a:avLst/>
          </a:prstGeom>
          <a:noFill/>
        </p:spPr>
        <p:txBody>
          <a:bodyPr wrap="none" rtlCol="0">
            <a:spAutoFit/>
          </a:bodyPr>
          <a:lstStyle/>
          <a:p>
            <a:r>
              <a:rPr lang="en-US" sz="2800" b="1" dirty="0"/>
              <a:t>Refining of Petroleum</a:t>
            </a:r>
          </a:p>
        </p:txBody>
      </p:sp>
      <p:sp>
        <p:nvSpPr>
          <p:cNvPr id="6" name="Rectangle 5"/>
          <p:cNvSpPr>
            <a:spLocks noRot="1" noChangeArrowheads="1"/>
          </p:cNvSpPr>
          <p:nvPr/>
        </p:nvSpPr>
        <p:spPr bwMode="auto">
          <a:xfrm>
            <a:off x="228600" y="838200"/>
            <a:ext cx="8382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342900" indent="-342900" eaLnBrk="1" hangingPunct="1">
              <a:spcBef>
                <a:spcPct val="20000"/>
              </a:spcBef>
              <a:buClr>
                <a:schemeClr val="bg2"/>
              </a:buClr>
              <a:buSzPct val="75000"/>
              <a:buFont typeface="Wingdings" pitchFamily="2" charset="2"/>
              <a:buChar char="n"/>
            </a:pPr>
            <a:r>
              <a:rPr lang="en-US" dirty="0"/>
              <a:t>Crude oil must undergo several separation processes so that its components can be obtained and used as fuels or converted to more valuable products. The process of transforming crude oil into finished petroleum products (that the market demands) is called crude oil refining/ refining of petroleum.</a:t>
            </a:r>
          </a:p>
          <a:p>
            <a:pPr marL="342900" indent="-342900" eaLnBrk="1" hangingPunct="1">
              <a:spcBef>
                <a:spcPct val="20000"/>
              </a:spcBef>
              <a:buClr>
                <a:schemeClr val="bg2"/>
              </a:buClr>
              <a:buSzPct val="75000"/>
              <a:buFont typeface="Wingdings" pitchFamily="2" charset="2"/>
              <a:buChar char="n"/>
            </a:pPr>
            <a:r>
              <a:rPr lang="en-US" dirty="0"/>
              <a:t>1. </a:t>
            </a:r>
            <a:r>
              <a:rPr lang="en-US" b="1" dirty="0" err="1"/>
              <a:t>Seperation</a:t>
            </a:r>
            <a:r>
              <a:rPr lang="en-US" b="1" dirty="0"/>
              <a:t> of water and Desalting</a:t>
            </a:r>
            <a:r>
              <a:rPr lang="en-US" dirty="0"/>
              <a:t>: The emulsified water </a:t>
            </a:r>
            <a:r>
              <a:rPr lang="en-US" dirty="0" err="1"/>
              <a:t>alongwith</a:t>
            </a:r>
            <a:r>
              <a:rPr lang="en-US" dirty="0"/>
              <a:t> the dissolved salts is removed by passing the crude oil through highly charged electrodes when the colloidal water droplets unite to form large drops which separate from the oil.</a:t>
            </a:r>
          </a:p>
          <a:p>
            <a:pPr marL="342900" indent="-342900" eaLnBrk="1" hangingPunct="1">
              <a:spcBef>
                <a:spcPct val="20000"/>
              </a:spcBef>
              <a:buClr>
                <a:schemeClr val="bg2"/>
              </a:buClr>
              <a:buSzPct val="75000"/>
              <a:buFont typeface="Wingdings" pitchFamily="2" charset="2"/>
              <a:buChar char="n"/>
            </a:pPr>
            <a:r>
              <a:rPr lang="en-US" dirty="0"/>
              <a:t>2. </a:t>
            </a:r>
            <a:r>
              <a:rPr lang="en-US" b="1" dirty="0"/>
              <a:t>Removal of Sulphur: </a:t>
            </a:r>
            <a:r>
              <a:rPr lang="en-US" dirty="0"/>
              <a:t>The crude oil is then heated with </a:t>
            </a:r>
            <a:r>
              <a:rPr lang="en-US" dirty="0" err="1"/>
              <a:t>CuO</a:t>
            </a:r>
            <a:r>
              <a:rPr lang="en-US" dirty="0"/>
              <a:t> to remove sulphur as </a:t>
            </a:r>
            <a:r>
              <a:rPr lang="en-US" dirty="0" err="1"/>
              <a:t>CuS</a:t>
            </a:r>
            <a:r>
              <a:rPr lang="en-US" dirty="0"/>
              <a:t>.</a:t>
            </a:r>
          </a:p>
          <a:p>
            <a:pPr marL="342900" indent="-342900" eaLnBrk="1" hangingPunct="1">
              <a:spcBef>
                <a:spcPct val="20000"/>
              </a:spcBef>
              <a:buClr>
                <a:schemeClr val="bg2"/>
              </a:buClr>
              <a:buSzPct val="75000"/>
              <a:buFont typeface="Wingdings" pitchFamily="2" charset="2"/>
              <a:buChar char="n"/>
            </a:pPr>
            <a:r>
              <a:rPr lang="en-US" dirty="0"/>
              <a:t>3. </a:t>
            </a:r>
            <a:r>
              <a:rPr lang="en-US" b="1" dirty="0"/>
              <a:t>Fractional distillation: </a:t>
            </a:r>
            <a:r>
              <a:rPr lang="en-US" dirty="0"/>
              <a:t>The principle of fractional distillation is that vapours of higher boiling point compounds get condensed into liquid during stepwise cooling.</a:t>
            </a:r>
          </a:p>
          <a:p>
            <a:pPr marL="342900" indent="-342900" eaLnBrk="1" hangingPunct="1">
              <a:spcBef>
                <a:spcPct val="20000"/>
              </a:spcBef>
              <a:buClr>
                <a:schemeClr val="bg2"/>
              </a:buClr>
              <a:buSzPct val="75000"/>
              <a:buFont typeface="Wingdings" pitchFamily="2" charset="2"/>
              <a:buChar char="n"/>
            </a:pPr>
            <a:endParaRPr lang="en-US" dirty="0"/>
          </a:p>
          <a:p>
            <a:pPr marL="342900" indent="-342900" eaLnBrk="1" hangingPunct="1">
              <a:spcBef>
                <a:spcPct val="20000"/>
              </a:spcBef>
              <a:buClr>
                <a:schemeClr val="bg2"/>
              </a:buClr>
              <a:buSzPct val="75000"/>
              <a:buFont typeface="Wingdings" pitchFamily="2" charset="2"/>
              <a:buChar char="n"/>
            </a:pPr>
            <a:endParaRPr lang="en-US" dirty="0"/>
          </a:p>
          <a:p>
            <a:pPr marL="342900" indent="-342900">
              <a:buFont typeface="Wingdings" pitchFamily="2" charset="2"/>
              <a:buChar char="Ø"/>
            </a:pPr>
            <a:endParaRPr lang="en-US" dirty="0"/>
          </a:p>
          <a:p>
            <a:pPr marL="342900" indent="-342900" eaLnBrk="1" hangingPunct="1">
              <a:lnSpc>
                <a:spcPct val="90000"/>
              </a:lnSpc>
              <a:spcBef>
                <a:spcPct val="20000"/>
              </a:spcBef>
              <a:buClr>
                <a:schemeClr val="bg2"/>
              </a:buClr>
              <a:buSzPct val="75000"/>
              <a:buFont typeface="Wingdings" pitchFamily="2" charset="2"/>
              <a:buChar char="n"/>
            </a:pPr>
            <a:endParaRPr lang="en-US" sz="2000" dirty="0"/>
          </a:p>
        </p:txBody>
      </p:sp>
    </p:spTree>
    <p:extLst>
      <p:ext uri="{BB962C8B-B14F-4D97-AF65-F5344CB8AC3E}">
        <p14:creationId xmlns:p14="http://schemas.microsoft.com/office/powerpoint/2010/main" val="3985437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30" t="30373" r="3645" b="12802"/>
          <a:stretch/>
        </p:blipFill>
        <p:spPr bwMode="auto">
          <a:xfrm>
            <a:off x="1149927" y="3952220"/>
            <a:ext cx="6109855" cy="2635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403" t="9765" r="8507" b="27984"/>
          <a:stretch/>
        </p:blipFill>
        <p:spPr bwMode="auto">
          <a:xfrm>
            <a:off x="658091" y="152400"/>
            <a:ext cx="6504709" cy="3490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0" y="3429000"/>
            <a:ext cx="1308820" cy="523220"/>
          </a:xfrm>
          <a:prstGeom prst="rect">
            <a:avLst/>
          </a:prstGeom>
          <a:noFill/>
        </p:spPr>
        <p:txBody>
          <a:bodyPr wrap="none" rtlCol="0">
            <a:spAutoFit/>
          </a:bodyPr>
          <a:lstStyle/>
          <a:p>
            <a:r>
              <a:rPr lang="en-US" sz="2800" b="1" dirty="0">
                <a:solidFill>
                  <a:srgbClr val="0070C0"/>
                </a:solidFill>
              </a:rPr>
              <a:t>Process</a:t>
            </a:r>
          </a:p>
        </p:txBody>
      </p:sp>
    </p:spTree>
    <p:extLst>
      <p:ext uri="{BB962C8B-B14F-4D97-AF65-F5344CB8AC3E}">
        <p14:creationId xmlns:p14="http://schemas.microsoft.com/office/powerpoint/2010/main" val="3713563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7367"/>
          <a:stretch/>
        </p:blipFill>
        <p:spPr bwMode="auto">
          <a:xfrm>
            <a:off x="762000" y="304800"/>
            <a:ext cx="7767468" cy="6295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531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275" y="703004"/>
            <a:ext cx="8239125" cy="539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8344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21936" y="152400"/>
            <a:ext cx="4521864" cy="66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009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1198" y="402372"/>
            <a:ext cx="8478002" cy="4093428"/>
          </a:xfrm>
          <a:prstGeom prst="rect">
            <a:avLst/>
          </a:prstGeom>
          <a:noFill/>
        </p:spPr>
        <p:txBody>
          <a:bodyPr wrap="square" rtlCol="0">
            <a:spAutoFit/>
          </a:bodyPr>
          <a:lstStyle/>
          <a:p>
            <a:pPr algn="just"/>
            <a:r>
              <a:rPr lang="en-US" sz="2000" dirty="0"/>
              <a:t>The petrol obtained after fractional distillation is also known as straight run petrol. The yield of petrol is very low. Also, the quality (octane number) is poor.</a:t>
            </a:r>
          </a:p>
          <a:p>
            <a:pPr algn="just"/>
            <a:r>
              <a:rPr lang="en-US" sz="2000" dirty="0"/>
              <a:t>Thus, various other fractions obtained in the fractional distillation are further subjected to cracking to increase the overall yield and quality of petrol.</a:t>
            </a:r>
          </a:p>
          <a:p>
            <a:pPr algn="just"/>
            <a:r>
              <a:rPr lang="en-US" sz="2000" dirty="0"/>
              <a:t>The quality of petrol can also be improved by adding various additives to it; like TEL, TML, etc.</a:t>
            </a:r>
          </a:p>
          <a:p>
            <a:pPr algn="just"/>
            <a:endParaRPr lang="en-US" sz="2000" dirty="0"/>
          </a:p>
          <a:p>
            <a:pPr algn="just"/>
            <a:r>
              <a:rPr lang="en-US" sz="2000" b="1" dirty="0"/>
              <a:t>Cracking:</a:t>
            </a:r>
          </a:p>
          <a:p>
            <a:pPr algn="just"/>
            <a:r>
              <a:rPr lang="en-US" sz="2000" dirty="0"/>
              <a:t>Cracking is defined as a process, wherein complex organic molecules namely long chain hydrocarbons or </a:t>
            </a:r>
            <a:r>
              <a:rPr lang="en-US" sz="2000" dirty="0" err="1"/>
              <a:t>kerogens</a:t>
            </a:r>
            <a:r>
              <a:rPr lang="en-US" sz="2000" dirty="0"/>
              <a:t> with high molecular weight are broken down into smaller molecules namely light hydrocarbons with low molecular weight. It is caused by the breaking of carbon-carbon bonds.</a:t>
            </a:r>
          </a:p>
          <a:p>
            <a:pPr algn="just"/>
            <a:endParaRPr lang="en-US" sz="20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4175710"/>
            <a:ext cx="3333750" cy="2377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495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977" r="34176" b="14900"/>
          <a:stretch/>
        </p:blipFill>
        <p:spPr bwMode="auto">
          <a:xfrm>
            <a:off x="482600" y="1219200"/>
            <a:ext cx="6299200" cy="4386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7200" y="381000"/>
            <a:ext cx="8382000" cy="954107"/>
          </a:xfrm>
          <a:prstGeom prst="rect">
            <a:avLst/>
          </a:prstGeom>
          <a:noFill/>
        </p:spPr>
        <p:txBody>
          <a:bodyPr wrap="square" rtlCol="0">
            <a:spAutoFit/>
          </a:bodyPr>
          <a:lstStyle/>
          <a:p>
            <a:r>
              <a:rPr lang="en-US" sz="2800" b="1" dirty="0"/>
              <a:t>Theoretical calculation of Calorific value using Dulong’s Formula</a:t>
            </a:r>
          </a:p>
        </p:txBody>
      </p:sp>
      <p:sp>
        <p:nvSpPr>
          <p:cNvPr id="3" name="TextBox 2"/>
          <p:cNvSpPr txBox="1"/>
          <p:nvPr/>
        </p:nvSpPr>
        <p:spPr>
          <a:xfrm>
            <a:off x="838200" y="5715000"/>
            <a:ext cx="3096104" cy="369332"/>
          </a:xfrm>
          <a:prstGeom prst="rect">
            <a:avLst/>
          </a:prstGeom>
          <a:noFill/>
        </p:spPr>
        <p:txBody>
          <a:bodyPr wrap="none" rtlCol="0">
            <a:spAutoFit/>
          </a:bodyPr>
          <a:lstStyle/>
          <a:p>
            <a:r>
              <a:rPr lang="en-IN" b="1" dirty="0" smtClean="0"/>
              <a:t>LCV= HCV- 0.09H x 587 kcal/kg</a:t>
            </a:r>
            <a:endParaRPr lang="en-IN" b="1" dirty="0"/>
          </a:p>
        </p:txBody>
      </p:sp>
    </p:spTree>
    <p:extLst>
      <p:ext uri="{BB962C8B-B14F-4D97-AF65-F5344CB8AC3E}">
        <p14:creationId xmlns:p14="http://schemas.microsoft.com/office/powerpoint/2010/main" val="613965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761" t="17682" r="11676" b="6478"/>
          <a:stretch/>
        </p:blipFill>
        <p:spPr bwMode="auto">
          <a:xfrm>
            <a:off x="1066800" y="914400"/>
            <a:ext cx="6992076"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19400" y="381000"/>
            <a:ext cx="3568028" cy="523220"/>
          </a:xfrm>
          <a:prstGeom prst="rect">
            <a:avLst/>
          </a:prstGeom>
          <a:noFill/>
        </p:spPr>
        <p:txBody>
          <a:bodyPr wrap="none" rtlCol="0">
            <a:spAutoFit/>
          </a:bodyPr>
          <a:lstStyle/>
          <a:p>
            <a:r>
              <a:rPr lang="en-US" sz="2800" b="1" dirty="0"/>
              <a:t>Units of Calorific Value</a:t>
            </a:r>
          </a:p>
        </p:txBody>
      </p:sp>
    </p:spTree>
    <p:extLst>
      <p:ext uri="{BB962C8B-B14F-4D97-AF65-F5344CB8AC3E}">
        <p14:creationId xmlns:p14="http://schemas.microsoft.com/office/powerpoint/2010/main" val="2352826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1" y="381000"/>
            <a:ext cx="8229600" cy="6370975"/>
          </a:xfrm>
          <a:prstGeom prst="rect">
            <a:avLst/>
          </a:prstGeom>
          <a:noFill/>
        </p:spPr>
        <p:txBody>
          <a:bodyPr wrap="square" rtlCol="0">
            <a:spAutoFit/>
          </a:bodyPr>
          <a:lstStyle/>
          <a:p>
            <a:pPr algn="just"/>
            <a:r>
              <a:rPr lang="en-US" sz="2400" dirty="0"/>
              <a:t>The Calorie, a unit of heat may be defined as, the heat required to raise the temperature of </a:t>
            </a:r>
            <a:r>
              <a:rPr lang="en-US" sz="2400" dirty="0">
                <a:solidFill>
                  <a:srgbClr val="FF0000"/>
                </a:solidFill>
              </a:rPr>
              <a:t>1kg of water from 15</a:t>
            </a:r>
            <a:r>
              <a:rPr lang="en-US" sz="2400" baseline="30000" dirty="0">
                <a:solidFill>
                  <a:srgbClr val="FF0000"/>
                </a:solidFill>
              </a:rPr>
              <a:t>o</a:t>
            </a:r>
            <a:r>
              <a:rPr lang="en-US" sz="2400" dirty="0">
                <a:solidFill>
                  <a:srgbClr val="FF0000"/>
                </a:solidFill>
              </a:rPr>
              <a:t>C to 16</a:t>
            </a:r>
            <a:r>
              <a:rPr lang="en-US" sz="2400" baseline="30000" dirty="0">
                <a:solidFill>
                  <a:srgbClr val="FF0000"/>
                </a:solidFill>
              </a:rPr>
              <a:t>o</a:t>
            </a:r>
            <a:r>
              <a:rPr lang="en-US" sz="2400" dirty="0">
                <a:solidFill>
                  <a:srgbClr val="FF0000"/>
                </a:solidFill>
              </a:rPr>
              <a:t>C</a:t>
            </a:r>
            <a:r>
              <a:rPr lang="en-US" sz="2400" dirty="0"/>
              <a:t>.</a:t>
            </a:r>
          </a:p>
          <a:p>
            <a:pPr algn="just"/>
            <a:endParaRPr lang="en-US" sz="2400" dirty="0"/>
          </a:p>
          <a:p>
            <a:pPr algn="just"/>
            <a:r>
              <a:rPr lang="en-US" sz="2400" dirty="0"/>
              <a:t>A British Thermal Unit may be defined as, the heat required to raise the temperature of </a:t>
            </a:r>
            <a:r>
              <a:rPr lang="en-US" sz="2400" dirty="0">
                <a:solidFill>
                  <a:srgbClr val="FF0000"/>
                </a:solidFill>
              </a:rPr>
              <a:t>one pound of water from 60</a:t>
            </a:r>
            <a:r>
              <a:rPr lang="en-US" sz="2400" baseline="30000" dirty="0">
                <a:solidFill>
                  <a:srgbClr val="FF0000"/>
                </a:solidFill>
              </a:rPr>
              <a:t>o</a:t>
            </a:r>
            <a:r>
              <a:rPr lang="en-US" sz="2400" dirty="0">
                <a:solidFill>
                  <a:srgbClr val="FF0000"/>
                </a:solidFill>
              </a:rPr>
              <a:t>F to 61</a:t>
            </a:r>
            <a:r>
              <a:rPr lang="en-US" sz="2400" baseline="30000" dirty="0">
                <a:solidFill>
                  <a:srgbClr val="FF0000"/>
                </a:solidFill>
              </a:rPr>
              <a:t>o</a:t>
            </a:r>
            <a:r>
              <a:rPr lang="en-US" sz="2400" dirty="0">
                <a:solidFill>
                  <a:srgbClr val="FF0000"/>
                </a:solidFill>
              </a:rPr>
              <a:t>F</a:t>
            </a:r>
            <a:r>
              <a:rPr lang="en-US" sz="2400" dirty="0"/>
              <a:t>.</a:t>
            </a:r>
          </a:p>
          <a:p>
            <a:pPr algn="just"/>
            <a:endParaRPr lang="en-US" sz="2400" dirty="0"/>
          </a:p>
          <a:p>
            <a:pPr algn="just"/>
            <a:r>
              <a:rPr lang="en-US" sz="2400" dirty="0"/>
              <a:t>1BTU = 2.252Kcal = 2252cal</a:t>
            </a:r>
          </a:p>
          <a:p>
            <a:pPr algn="just"/>
            <a:r>
              <a:rPr lang="en-US" sz="2400" dirty="0"/>
              <a:t>1kcal = 1000cal</a:t>
            </a:r>
          </a:p>
          <a:p>
            <a:pPr algn="just"/>
            <a:r>
              <a:rPr lang="en-US" sz="2400" dirty="0"/>
              <a:t>1kcal = 3.968BTU</a:t>
            </a:r>
          </a:p>
          <a:p>
            <a:pPr algn="just"/>
            <a:endParaRPr lang="en-US" sz="2400" dirty="0"/>
          </a:p>
          <a:p>
            <a:pPr algn="just"/>
            <a:r>
              <a:rPr lang="en-US" sz="2400" dirty="0"/>
              <a:t>Centigrade Heat unit is the heat required to raise the temperature of </a:t>
            </a:r>
            <a:r>
              <a:rPr lang="en-US" sz="2400" dirty="0">
                <a:solidFill>
                  <a:srgbClr val="FF0000"/>
                </a:solidFill>
              </a:rPr>
              <a:t>1pound water through 1 degree centigrade</a:t>
            </a:r>
            <a:r>
              <a:rPr lang="en-US" sz="2400" dirty="0"/>
              <a:t>.</a:t>
            </a:r>
          </a:p>
          <a:p>
            <a:pPr algn="just"/>
            <a:endParaRPr lang="en-US" sz="2400" dirty="0"/>
          </a:p>
          <a:p>
            <a:pPr algn="just"/>
            <a:r>
              <a:rPr lang="en-US" sz="2400" dirty="0"/>
              <a:t>1kcal = 2.2CHU = 3.968BTU</a:t>
            </a:r>
          </a:p>
          <a:p>
            <a:pPr algn="just"/>
            <a:r>
              <a:rPr lang="en-US" sz="2400" dirty="0"/>
              <a:t>1kcal/kg = 1.8BTU/</a:t>
            </a:r>
            <a:r>
              <a:rPr lang="en-US" sz="2400" dirty="0" err="1"/>
              <a:t>lb</a:t>
            </a:r>
            <a:endParaRPr lang="en-US" sz="2400" dirty="0"/>
          </a:p>
          <a:p>
            <a:pPr algn="just"/>
            <a:r>
              <a:rPr lang="en-US" sz="2400" dirty="0"/>
              <a:t>1kcal/m</a:t>
            </a:r>
            <a:r>
              <a:rPr lang="en-US" sz="2400" baseline="30000" dirty="0"/>
              <a:t>3</a:t>
            </a:r>
            <a:r>
              <a:rPr lang="en-US" sz="2400" dirty="0"/>
              <a:t> = 0.1077BTU/ft</a:t>
            </a:r>
            <a:r>
              <a:rPr lang="en-US" sz="2400" baseline="30000" dirty="0"/>
              <a:t>3</a:t>
            </a:r>
          </a:p>
          <a:p>
            <a:pPr algn="just"/>
            <a:r>
              <a:rPr lang="en-US" sz="2400" dirty="0"/>
              <a:t>1BTU/ft</a:t>
            </a:r>
            <a:r>
              <a:rPr lang="en-US" sz="2400" baseline="30000" dirty="0"/>
              <a:t>3</a:t>
            </a:r>
            <a:r>
              <a:rPr lang="en-US" sz="2400" dirty="0"/>
              <a:t> = 9.3kcal/m</a:t>
            </a:r>
            <a:r>
              <a:rPr lang="en-US" sz="2400" baseline="30000" dirty="0"/>
              <a:t>3</a:t>
            </a:r>
          </a:p>
        </p:txBody>
      </p:sp>
    </p:spTree>
    <p:extLst>
      <p:ext uri="{BB962C8B-B14F-4D97-AF65-F5344CB8AC3E}">
        <p14:creationId xmlns:p14="http://schemas.microsoft.com/office/powerpoint/2010/main" val="538241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496669"/>
            <a:ext cx="8305800" cy="1477328"/>
          </a:xfrm>
          <a:prstGeom prst="rect">
            <a:avLst/>
          </a:prstGeom>
          <a:noFill/>
        </p:spPr>
        <p:txBody>
          <a:bodyPr wrap="square" rtlCol="0">
            <a:spAutoFit/>
          </a:bodyPr>
          <a:lstStyle/>
          <a:p>
            <a:pPr algn="just"/>
            <a:r>
              <a:rPr lang="en-US" b="1" dirty="0"/>
              <a:t>Numerical:</a:t>
            </a:r>
          </a:p>
          <a:p>
            <a:pPr algn="just"/>
            <a:endParaRPr lang="en-US" b="1" dirty="0"/>
          </a:p>
          <a:p>
            <a:pPr marL="342900" indent="-342900" algn="just">
              <a:buAutoNum type="arabicPeriod"/>
            </a:pPr>
            <a:r>
              <a:rPr lang="en-US" dirty="0"/>
              <a:t>Convert 450cal/gm into- a. kcal/kg   b. BTU/</a:t>
            </a:r>
            <a:r>
              <a:rPr lang="en-US" dirty="0" err="1"/>
              <a:t>lb</a:t>
            </a:r>
            <a:r>
              <a:rPr lang="en-US" dirty="0"/>
              <a:t>    c. kcal/m</a:t>
            </a:r>
            <a:r>
              <a:rPr lang="en-US" baseline="30000" dirty="0"/>
              <a:t>3</a:t>
            </a:r>
            <a:r>
              <a:rPr lang="en-US" dirty="0"/>
              <a:t>   d. BTU/ft</a:t>
            </a:r>
            <a:r>
              <a:rPr lang="en-US" baseline="30000" dirty="0"/>
              <a:t>3</a:t>
            </a:r>
            <a:r>
              <a:rPr lang="en-US" dirty="0"/>
              <a:t>   e. CHU/lb.</a:t>
            </a:r>
          </a:p>
          <a:p>
            <a:pPr algn="just"/>
            <a:r>
              <a:rPr lang="en-US" dirty="0"/>
              <a:t>Solution: a. 450kcal/kg     b. 810BTU/</a:t>
            </a:r>
            <a:r>
              <a:rPr lang="en-US" dirty="0" err="1"/>
              <a:t>lb</a:t>
            </a:r>
            <a:r>
              <a:rPr lang="en-US" dirty="0"/>
              <a:t>    c.      d.         e. 449.09CHU/</a:t>
            </a:r>
            <a:r>
              <a:rPr lang="en-US" dirty="0" err="1"/>
              <a:t>lb</a:t>
            </a:r>
            <a:r>
              <a:rPr lang="en-US" dirty="0"/>
              <a:t>   </a:t>
            </a:r>
          </a:p>
          <a:p>
            <a:pPr algn="just"/>
            <a:endParaRPr lang="en-US" dirty="0"/>
          </a:p>
        </p:txBody>
      </p:sp>
      <p:sp>
        <p:nvSpPr>
          <p:cNvPr id="7" name="Content Placeholder 2"/>
          <p:cNvSpPr txBox="1">
            <a:spLocks/>
          </p:cNvSpPr>
          <p:nvPr/>
        </p:nvSpPr>
        <p:spPr>
          <a:xfrm>
            <a:off x="685800" y="1858962"/>
            <a:ext cx="7080700" cy="12258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80000"/>
              </a:lnSpc>
              <a:buNone/>
            </a:pPr>
            <a:r>
              <a:rPr lang="en-US" altLang="en-US" sz="2000" dirty="0" smtClean="0">
                <a:latin typeface="Times New Roman" pitchFamily="18" charset="0"/>
                <a:cs typeface="Times New Roman" pitchFamily="18" charset="0"/>
              </a:rPr>
              <a:t>2. Calculate the gross and net calorific values of a coal sample having the following composition  C = 80%; H = 7%;O = 3%; S = 3.5%; N = 2.5% and ash 4.4%</a:t>
            </a:r>
          </a:p>
          <a:p>
            <a:pPr algn="just"/>
            <a:endParaRPr lang="en-IN" altLang="en-US" sz="2000" dirty="0" smtClean="0">
              <a:latin typeface="Times New Roman" pitchFamily="18" charset="0"/>
              <a:cs typeface="Times New Roman" pitchFamily="18" charset="0"/>
            </a:endParaRPr>
          </a:p>
        </p:txBody>
      </p:sp>
      <p:sp>
        <p:nvSpPr>
          <p:cNvPr id="8" name="Metin kutusu 1"/>
          <p:cNvSpPr txBox="1">
            <a:spLocks noChangeArrowheads="1"/>
          </p:cNvSpPr>
          <p:nvPr/>
        </p:nvSpPr>
        <p:spPr bwMode="auto">
          <a:xfrm>
            <a:off x="914400" y="2743200"/>
            <a:ext cx="7391400"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itchFamily="34" charset="0"/>
                <a:cs typeface="Arial" charset="0"/>
              </a:defRPr>
            </a:lvl1pPr>
            <a:lvl2pPr marL="742950" indent="-285750">
              <a:defRPr>
                <a:solidFill>
                  <a:schemeClr val="tx1"/>
                </a:solidFill>
                <a:latin typeface="Verdana" pitchFamily="34" charset="0"/>
                <a:cs typeface="Arial" charset="0"/>
              </a:defRPr>
            </a:lvl2pPr>
            <a:lvl3pPr marL="1143000" indent="-228600">
              <a:defRPr>
                <a:solidFill>
                  <a:schemeClr val="tx1"/>
                </a:solidFill>
                <a:latin typeface="Verdana" pitchFamily="34" charset="0"/>
                <a:cs typeface="Arial" charset="0"/>
              </a:defRPr>
            </a:lvl3pPr>
            <a:lvl4pPr marL="1600200" indent="-228600">
              <a:defRPr>
                <a:solidFill>
                  <a:schemeClr val="tx1"/>
                </a:solidFill>
                <a:latin typeface="Verdana" pitchFamily="34" charset="0"/>
                <a:cs typeface="Arial" charset="0"/>
              </a:defRPr>
            </a:lvl4pPr>
            <a:lvl5pPr marL="2057400" indent="-22860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lnSpc>
                <a:spcPct val="80000"/>
              </a:lnSpc>
            </a:pPr>
            <a:r>
              <a:rPr lang="en-US" altLang="en-US" sz="2000" dirty="0">
                <a:latin typeface="Times New Roman" pitchFamily="18" charset="0"/>
                <a:cs typeface="Times New Roman" pitchFamily="18" charset="0"/>
              </a:rPr>
              <a:t>Solution</a:t>
            </a:r>
          </a:p>
          <a:p>
            <a:pPr eaLnBrk="1" hangingPunct="1">
              <a:lnSpc>
                <a:spcPct val="80000"/>
              </a:lnSpc>
            </a:pPr>
            <a:r>
              <a:rPr lang="en-US" altLang="en-US" sz="2000" dirty="0">
                <a:latin typeface="Times New Roman" pitchFamily="18" charset="0"/>
                <a:cs typeface="Times New Roman" pitchFamily="18" charset="0"/>
              </a:rPr>
              <a:t>(I)  G.C.V = 1/100[8080*%C+34500(%H - </a:t>
            </a:r>
            <a:r>
              <a:rPr lang="en-US" altLang="en-US" sz="2000" dirty="0" smtClean="0">
                <a:latin typeface="Times New Roman" pitchFamily="18" charset="0"/>
                <a:cs typeface="Times New Roman" pitchFamily="18" charset="0"/>
              </a:rPr>
              <a:t>O/8</a:t>
            </a:r>
            <a:r>
              <a:rPr lang="en-US" altLang="en-US" sz="2000" dirty="0">
                <a:latin typeface="Times New Roman" pitchFamily="18" charset="0"/>
                <a:cs typeface="Times New Roman" pitchFamily="18" charset="0"/>
              </a:rPr>
              <a:t>)+2240*%S] </a:t>
            </a:r>
            <a:r>
              <a:rPr lang="en-US" altLang="en-US" sz="2000" dirty="0" smtClean="0">
                <a:latin typeface="Times New Roman" pitchFamily="18" charset="0"/>
                <a:cs typeface="Times New Roman" pitchFamily="18" charset="0"/>
              </a:rPr>
              <a:t>kcal/kg</a:t>
            </a:r>
            <a:endParaRPr lang="en-US" altLang="en-US" sz="2000" dirty="0">
              <a:latin typeface="Times New Roman" pitchFamily="18" charset="0"/>
              <a:cs typeface="Times New Roman" pitchFamily="18" charset="0"/>
            </a:endParaRPr>
          </a:p>
          <a:p>
            <a:pPr eaLnBrk="1" hangingPunct="1">
              <a:lnSpc>
                <a:spcPct val="80000"/>
              </a:lnSpc>
            </a:pPr>
            <a:r>
              <a:rPr lang="en-US" altLang="en-US" sz="2000" dirty="0">
                <a:latin typeface="Times New Roman" pitchFamily="18" charset="0"/>
                <a:cs typeface="Times New Roman" pitchFamily="18" charset="0"/>
              </a:rPr>
              <a:t>                  </a:t>
            </a:r>
            <a:endParaRPr lang="en-US" altLang="en-US" sz="2000" dirty="0" smtClean="0">
              <a:latin typeface="Times New Roman" pitchFamily="18" charset="0"/>
              <a:cs typeface="Times New Roman" pitchFamily="18" charset="0"/>
            </a:endParaRPr>
          </a:p>
          <a:p>
            <a:pPr eaLnBrk="1" hangingPunct="1">
              <a:lnSpc>
                <a:spcPct val="80000"/>
              </a:lnSpc>
            </a:pPr>
            <a:r>
              <a:rPr lang="en-US" altLang="en-US" sz="2000" dirty="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 </a:t>
            </a:r>
            <a:r>
              <a:rPr lang="en-US" altLang="en-US" sz="2000" dirty="0">
                <a:latin typeface="Times New Roman" pitchFamily="18" charset="0"/>
                <a:cs typeface="Times New Roman" pitchFamily="18" charset="0"/>
              </a:rPr>
              <a:t>1/100[8080*80+34500(7 - 3/8)+2240*3.5] kcal/kg</a:t>
            </a:r>
          </a:p>
          <a:p>
            <a:pPr eaLnBrk="1" hangingPunct="1">
              <a:lnSpc>
                <a:spcPct val="80000"/>
              </a:lnSpc>
            </a:pPr>
            <a:r>
              <a:rPr lang="en-US" altLang="en-US" sz="2000" dirty="0">
                <a:latin typeface="Times New Roman" pitchFamily="18" charset="0"/>
                <a:cs typeface="Times New Roman" pitchFamily="18" charset="0"/>
              </a:rPr>
              <a:t>                 </a:t>
            </a:r>
            <a:endParaRPr lang="en-US" altLang="en-US" sz="2000" dirty="0" smtClean="0">
              <a:latin typeface="Times New Roman" pitchFamily="18" charset="0"/>
              <a:cs typeface="Times New Roman" pitchFamily="18" charset="0"/>
            </a:endParaRPr>
          </a:p>
          <a:p>
            <a:pPr eaLnBrk="1" hangingPunct="1">
              <a:lnSpc>
                <a:spcPct val="80000"/>
              </a:lnSpc>
            </a:pPr>
            <a:r>
              <a:rPr lang="en-US" altLang="en-US" sz="2000" dirty="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a:t>
            </a:r>
            <a:r>
              <a:rPr lang="en-US" altLang="en-US" sz="2000" dirty="0">
                <a:latin typeface="Times New Roman" pitchFamily="18" charset="0"/>
                <a:cs typeface="Times New Roman" pitchFamily="18" charset="0"/>
              </a:rPr>
              <a:t>= 8828.0 kcal/kg</a:t>
            </a:r>
            <a:endParaRPr lang="pt-BR" altLang="en-US" sz="2000" dirty="0">
              <a:latin typeface="Times New Roman" pitchFamily="18" charset="0"/>
              <a:cs typeface="Times New Roman" pitchFamily="18" charset="0"/>
            </a:endParaRPr>
          </a:p>
          <a:p>
            <a:pPr eaLnBrk="1" hangingPunct="1">
              <a:lnSpc>
                <a:spcPct val="80000"/>
              </a:lnSpc>
            </a:pPr>
            <a:endParaRPr lang="pt-BR" altLang="en-US" sz="2000" dirty="0" smtClean="0">
              <a:latin typeface="Times New Roman" pitchFamily="18" charset="0"/>
              <a:cs typeface="Times New Roman" pitchFamily="18" charset="0"/>
            </a:endParaRPr>
          </a:p>
          <a:p>
            <a:pPr eaLnBrk="1" hangingPunct="1">
              <a:lnSpc>
                <a:spcPct val="80000"/>
              </a:lnSpc>
            </a:pPr>
            <a:r>
              <a:rPr lang="pt-BR" altLang="en-US" sz="2000" dirty="0" smtClean="0">
                <a:latin typeface="Times New Roman" pitchFamily="18" charset="0"/>
                <a:cs typeface="Times New Roman" pitchFamily="18" charset="0"/>
              </a:rPr>
              <a:t>(</a:t>
            </a:r>
            <a:r>
              <a:rPr lang="pt-BR" altLang="en-US" sz="2000" dirty="0">
                <a:latin typeface="Times New Roman" pitchFamily="18" charset="0"/>
                <a:cs typeface="Times New Roman" pitchFamily="18" charset="0"/>
              </a:rPr>
              <a:t>II)   N.C.V  = G.C.V – [0.09H*587] kcal/kg</a:t>
            </a:r>
            <a:endParaRPr lang="pt-BR" altLang="en-US" sz="2000" u="sng" dirty="0">
              <a:latin typeface="Times New Roman" pitchFamily="18" charset="0"/>
              <a:cs typeface="Times New Roman" pitchFamily="18" charset="0"/>
            </a:endParaRPr>
          </a:p>
          <a:p>
            <a:pPr eaLnBrk="1" hangingPunct="1">
              <a:lnSpc>
                <a:spcPct val="80000"/>
              </a:lnSpc>
            </a:pPr>
            <a:r>
              <a:rPr lang="pt-BR" altLang="en-US" sz="2000" u="sng" dirty="0">
                <a:latin typeface="Times New Roman" pitchFamily="18" charset="0"/>
                <a:cs typeface="Times New Roman" pitchFamily="18" charset="0"/>
              </a:rPr>
              <a:t>                             </a:t>
            </a:r>
            <a:endParaRPr lang="pt-BR" altLang="en-US" sz="2000" dirty="0">
              <a:latin typeface="Times New Roman" pitchFamily="18" charset="0"/>
              <a:cs typeface="Times New Roman" pitchFamily="18" charset="0"/>
            </a:endParaRPr>
          </a:p>
          <a:p>
            <a:pPr eaLnBrk="1" hangingPunct="1">
              <a:lnSpc>
                <a:spcPct val="80000"/>
              </a:lnSpc>
            </a:pPr>
            <a:r>
              <a:rPr lang="pt-BR" altLang="en-US" sz="2000" dirty="0">
                <a:latin typeface="Times New Roman" pitchFamily="18" charset="0"/>
                <a:cs typeface="Times New Roman" pitchFamily="18" charset="0"/>
              </a:rPr>
              <a:t>                     </a:t>
            </a:r>
            <a:r>
              <a:rPr lang="pt-BR" altLang="en-US" sz="2000" dirty="0" smtClean="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a:t>
            </a:r>
            <a:r>
              <a:rPr lang="en-US" altLang="en-US" sz="2000" dirty="0">
                <a:latin typeface="Times New Roman" pitchFamily="18" charset="0"/>
                <a:cs typeface="Times New Roman" pitchFamily="18" charset="0"/>
              </a:rPr>
              <a:t>8828 – [0.09*7*587]  kcal/kg</a:t>
            </a:r>
          </a:p>
          <a:p>
            <a:pPr eaLnBrk="1" hangingPunct="1">
              <a:lnSpc>
                <a:spcPct val="80000"/>
              </a:lnSpc>
            </a:pPr>
            <a:r>
              <a:rPr lang="en-US" altLang="en-US" sz="2000" dirty="0">
                <a:latin typeface="Times New Roman" pitchFamily="18" charset="0"/>
                <a:cs typeface="Times New Roman" pitchFamily="18" charset="0"/>
              </a:rPr>
              <a:t>                            </a:t>
            </a:r>
            <a:endParaRPr lang="en-US" altLang="en-US" sz="2000" dirty="0" smtClean="0">
              <a:latin typeface="Times New Roman" pitchFamily="18" charset="0"/>
              <a:cs typeface="Times New Roman" pitchFamily="18" charset="0"/>
            </a:endParaRPr>
          </a:p>
          <a:p>
            <a:pPr eaLnBrk="1" hangingPunct="1">
              <a:lnSpc>
                <a:spcPct val="80000"/>
              </a:lnSpc>
            </a:pPr>
            <a:r>
              <a:rPr lang="en-US" altLang="en-US" sz="2000" dirty="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 </a:t>
            </a:r>
            <a:r>
              <a:rPr lang="en-US" altLang="en-US" sz="2000" dirty="0">
                <a:latin typeface="Times New Roman" pitchFamily="18" charset="0"/>
                <a:cs typeface="Times New Roman" pitchFamily="18" charset="0"/>
              </a:rPr>
              <a:t>8458.2 k </a:t>
            </a:r>
            <a:r>
              <a:rPr lang="en-US" altLang="en-US" sz="2000" dirty="0" err="1">
                <a:latin typeface="Times New Roman" pitchFamily="18" charset="0"/>
                <a:cs typeface="Times New Roman" pitchFamily="18" charset="0"/>
              </a:rPr>
              <a:t>cal</a:t>
            </a:r>
            <a:r>
              <a:rPr lang="en-US" altLang="en-US" sz="2000" dirty="0">
                <a:latin typeface="Times New Roman" pitchFamily="18" charset="0"/>
                <a:cs typeface="Times New Roman" pitchFamily="18" charset="0"/>
              </a:rPr>
              <a:t>/kg</a:t>
            </a:r>
            <a:endParaRPr lang="en-IN" altLang="en-US" sz="2000" dirty="0">
              <a:latin typeface="Times New Roman" pitchFamily="18" charset="0"/>
              <a:cs typeface="Times New Roman" pitchFamily="18" charset="0"/>
            </a:endParaRPr>
          </a:p>
          <a:p>
            <a:pPr eaLnBrk="1" hangingPunct="1"/>
            <a:endParaRPr lang="tr-TR" altLang="en-US" sz="2000" dirty="0"/>
          </a:p>
        </p:txBody>
      </p:sp>
    </p:spTree>
    <p:extLst>
      <p:ext uri="{BB962C8B-B14F-4D97-AF65-F5344CB8AC3E}">
        <p14:creationId xmlns:p14="http://schemas.microsoft.com/office/powerpoint/2010/main" val="26338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496669"/>
            <a:ext cx="8305800" cy="1477328"/>
          </a:xfrm>
          <a:prstGeom prst="rect">
            <a:avLst/>
          </a:prstGeom>
          <a:noFill/>
        </p:spPr>
        <p:txBody>
          <a:bodyPr wrap="square" rtlCol="0">
            <a:spAutoFit/>
          </a:bodyPr>
          <a:lstStyle/>
          <a:p>
            <a:pPr algn="just"/>
            <a:r>
              <a:rPr lang="en-US" b="1" dirty="0"/>
              <a:t>Numerical</a:t>
            </a:r>
            <a:r>
              <a:rPr lang="en-US" b="1" dirty="0" smtClean="0"/>
              <a:t>:</a:t>
            </a:r>
            <a:r>
              <a:rPr lang="en-US" dirty="0" smtClean="0"/>
              <a:t> </a:t>
            </a:r>
            <a:endParaRPr lang="en-US" dirty="0"/>
          </a:p>
          <a:p>
            <a:pPr algn="just"/>
            <a:endParaRPr lang="en-US" dirty="0"/>
          </a:p>
          <a:p>
            <a:pPr algn="just"/>
            <a:r>
              <a:rPr lang="en-US" dirty="0" smtClean="0"/>
              <a:t>3. </a:t>
            </a:r>
            <a:r>
              <a:rPr lang="en-US" dirty="0"/>
              <a:t>A sample of coal contains: C= 60%, O= 33%, H= 6%, S= 0.5%, N= 0.3%, Ash= 0.2%. Calculate GCV and NCV.</a:t>
            </a:r>
          </a:p>
          <a:p>
            <a:pPr algn="just"/>
            <a:r>
              <a:rPr lang="en-US" dirty="0"/>
              <a:t>Solution: GCV= 5506.075Kcal/kg,  NCV= 5216.095Kcal/kg</a:t>
            </a:r>
          </a:p>
        </p:txBody>
      </p:sp>
      <p:sp>
        <p:nvSpPr>
          <p:cNvPr id="5" name="TextBox 4"/>
          <p:cNvSpPr txBox="1"/>
          <p:nvPr/>
        </p:nvSpPr>
        <p:spPr>
          <a:xfrm>
            <a:off x="533400" y="2209800"/>
            <a:ext cx="8458201" cy="2677656"/>
          </a:xfrm>
          <a:prstGeom prst="rect">
            <a:avLst/>
          </a:prstGeom>
          <a:noFill/>
        </p:spPr>
        <p:txBody>
          <a:bodyPr wrap="square" rtlCol="0">
            <a:spAutoFit/>
          </a:bodyPr>
          <a:lstStyle/>
          <a:p>
            <a:pPr algn="just"/>
            <a:r>
              <a:rPr lang="en-US" sz="2400" dirty="0" smtClean="0"/>
              <a:t>4. </a:t>
            </a:r>
            <a:r>
              <a:rPr lang="en-US" sz="2400" dirty="0"/>
              <a:t>A sample of coal contains C= 70%, O= 8%, N= 3%, S= 2</a:t>
            </a:r>
            <a:r>
              <a:rPr lang="en-US" sz="2400" dirty="0" smtClean="0"/>
              <a:t>% and Ash. </a:t>
            </a:r>
            <a:r>
              <a:rPr lang="en-US" sz="2400" dirty="0"/>
              <a:t>If LCV is 8277.50Kcal/kg, find HCV and %H.</a:t>
            </a:r>
          </a:p>
          <a:p>
            <a:pPr algn="just"/>
            <a:r>
              <a:rPr lang="en-US" sz="2400" dirty="0"/>
              <a:t>Solution: %H= 9.84     HCV= 8750.60 Kcal/kg</a:t>
            </a:r>
          </a:p>
          <a:p>
            <a:endParaRPr lang="en-US" sz="2400" dirty="0"/>
          </a:p>
          <a:p>
            <a:r>
              <a:rPr lang="en-US" sz="2400" dirty="0" smtClean="0"/>
              <a:t>5. </a:t>
            </a:r>
            <a:r>
              <a:rPr lang="en-US" sz="2400" dirty="0"/>
              <a:t>A sample of coal contains C= 61%, H= 6%, S= 0.5%, N= 0.2%, Ash= 0.3%. Calculate GCV and NCV.</a:t>
            </a:r>
          </a:p>
          <a:p>
            <a:r>
              <a:rPr lang="en-US" sz="2400" dirty="0"/>
              <a:t>Solution: %O= 32 GCV= 4250 Kcal/kg    NCV= 3933.02 Kcal/kg</a:t>
            </a:r>
          </a:p>
        </p:txBody>
      </p:sp>
    </p:spTree>
    <p:extLst>
      <p:ext uri="{BB962C8B-B14F-4D97-AF65-F5344CB8AC3E}">
        <p14:creationId xmlns:p14="http://schemas.microsoft.com/office/powerpoint/2010/main" val="2849680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3CBFB481E3E0418D98C9B3AD2784F7" ma:contentTypeVersion="10" ma:contentTypeDescription="Create a new document." ma:contentTypeScope="" ma:versionID="1a37030cac743bad4e707321fe2be443">
  <xsd:schema xmlns:xsd="http://www.w3.org/2001/XMLSchema" xmlns:xs="http://www.w3.org/2001/XMLSchema" xmlns:p="http://schemas.microsoft.com/office/2006/metadata/properties" xmlns:ns2="9364347d-860f-4296-84c5-299646d82771" targetNamespace="http://schemas.microsoft.com/office/2006/metadata/properties" ma:root="true" ma:fieldsID="9f6b1841e9d209d64c187f60cdc13e52" ns2:_="">
    <xsd:import namespace="9364347d-860f-4296-84c5-299646d8277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64347d-860f-4296-84c5-299646d827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F6B57F-3395-4DC7-88D6-646E5DAF47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64347d-860f-4296-84c5-299646d827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C73DFB-65A5-486E-8A2A-5F13F589C64C}">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9364347d-860f-4296-84c5-299646d82771"/>
    <ds:schemaRef ds:uri="http://www.w3.org/XML/1998/namespace"/>
  </ds:schemaRefs>
</ds:datastoreItem>
</file>

<file path=customXml/itemProps3.xml><?xml version="1.0" encoding="utf-8"?>
<ds:datastoreItem xmlns:ds="http://schemas.openxmlformats.org/officeDocument/2006/customXml" ds:itemID="{C69ACFC9-710C-4D71-AF81-A2CF7A5C85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47315</TotalTime>
  <Words>1179</Words>
  <Application>Microsoft Office PowerPoint</Application>
  <PresentationFormat>On-screen Show (4:3)</PresentationFormat>
  <Paragraphs>130</Paragraphs>
  <Slides>49</Slides>
  <Notes>1</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Coal formation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Liquid Fuel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Admin</cp:lastModifiedBy>
  <cp:revision>144</cp:revision>
  <dcterms:created xsi:type="dcterms:W3CDTF">2006-08-16T00:00:00Z</dcterms:created>
  <dcterms:modified xsi:type="dcterms:W3CDTF">2024-11-22T04:17:54Z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0x010100783CBFB481E3E0418D98C9B3AD2784F7</vt:lpwstr>
  </property>
</Properties>
</file>